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67964" y="5229200"/>
            <a:ext cx="7437131" cy="1569660"/>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Børnetasken – Indsats for at fremme trivsel hos børn og unge som pårørende til alvorligt syge forældre</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Sygeplejerske</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Katja Heinecke</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Rigshospitalet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Afsnit 4005/Lindrende Behandling </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623751" y="1363050"/>
            <a:ext cx="7896498" cy="3567643"/>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Formålet er at hjælpe forældre med at give barnet mulighed for at sætte ord på følelser og adfærd.</a:t>
            </a:r>
          </a:p>
          <a:p>
            <a:pPr marL="285750" indent="-285750">
              <a:lnSpc>
                <a:spcPts val="1920"/>
              </a:lnSpc>
              <a:spcBef>
                <a:spcPts val="600"/>
              </a:spcBef>
              <a:buFont typeface="Arial" panose="020B0604020202020204" pitchFamily="34" charset="0"/>
              <a:buChar char="•"/>
            </a:pPr>
            <a:r>
              <a:rPr lang="da-DK" sz="1600" dirty="0">
                <a:latin typeface="Mari Book" pitchFamily="34" charset="0"/>
              </a:rPr>
              <a:t>Børnetaksen går ud på, at forældre inviteres til en samtale hvor der b.la. gives </a:t>
            </a:r>
            <a:r>
              <a:rPr lang="da-DK" sz="1600" dirty="0" err="1">
                <a:latin typeface="Mari Book" pitchFamily="34" charset="0"/>
              </a:rPr>
              <a:t>edukation</a:t>
            </a:r>
            <a:r>
              <a:rPr lang="da-DK" sz="1600" dirty="0">
                <a:latin typeface="Mari Book" pitchFamily="34" charset="0"/>
              </a:rPr>
              <a:t> i tegn på mistrivsel. Samtidig præsenteres Børnetasken, som er en fysisk rygsæk, med redskaber f.eks. spil. Disse har til formål at hjælpe barnet med at sætte ord på, hvordan det har det. </a:t>
            </a:r>
          </a:p>
          <a:p>
            <a:pPr marL="285750" indent="-285750">
              <a:lnSpc>
                <a:spcPts val="1920"/>
              </a:lnSpc>
              <a:spcBef>
                <a:spcPts val="600"/>
              </a:spcBef>
              <a:buFont typeface="Arial" panose="020B0604020202020204" pitchFamily="34" charset="0"/>
              <a:buChar char="•"/>
            </a:pPr>
            <a:r>
              <a:rPr lang="da-DK" sz="1600" dirty="0">
                <a:latin typeface="Mari Book" pitchFamily="34" charset="0"/>
              </a:rPr>
              <a:t>Hele det tværfaglige team i afsnit for Lindrende Behandling er blevet undervist i baggrunden for Børnetasken, og i hvordan man kan vejlede og benytte Børnetaskens værktøjer. </a:t>
            </a:r>
          </a:p>
          <a:p>
            <a:pPr marL="285750" indent="-285750">
              <a:lnSpc>
                <a:spcPts val="1920"/>
              </a:lnSpc>
              <a:spcBef>
                <a:spcPts val="600"/>
              </a:spcBef>
              <a:buFont typeface="Arial" panose="020B0604020202020204" pitchFamily="34" charset="0"/>
              <a:buChar char="•"/>
            </a:pPr>
            <a:r>
              <a:rPr lang="da-DK" sz="1600" dirty="0">
                <a:latin typeface="Mari Book" pitchFamily="34" charset="0"/>
              </a:rPr>
              <a:t>Baseret på viden fra </a:t>
            </a:r>
            <a:r>
              <a:rPr lang="da-DK" sz="1600" dirty="0" err="1">
                <a:latin typeface="Mari Book" pitchFamily="34" charset="0"/>
              </a:rPr>
              <a:t>ph.d.afhandling</a:t>
            </a:r>
            <a:r>
              <a:rPr lang="da-DK" sz="1600" dirty="0">
                <a:latin typeface="Mari Book" pitchFamily="34" charset="0"/>
              </a:rPr>
              <a:t> på </a:t>
            </a:r>
            <a:r>
              <a:rPr lang="da-DK" sz="1600" dirty="0" err="1">
                <a:latin typeface="Mari Book" pitchFamily="34" charset="0"/>
              </a:rPr>
              <a:t>scleroseområdet</a:t>
            </a:r>
            <a:r>
              <a:rPr lang="da-DK" sz="1600" dirty="0">
                <a:latin typeface="Mari Book" pitchFamily="34" charset="0"/>
              </a:rPr>
              <a:t> forventer vi at indsatsen kan minimere risikoen for mistrivsel i det unge voksenliv samt medfølgende socioøkonomiske  konsekvenser (Moberg 2017).</a:t>
            </a: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1BE07F86-1957-4E00-A603-77920267F347}"/>
</file>

<file path=customXml/itemProps2.xml><?xml version="1.0" encoding="utf-8"?>
<ds:datastoreItem xmlns:ds="http://schemas.openxmlformats.org/officeDocument/2006/customXml" ds:itemID="{D8AEDA66-13A7-43D1-B80E-54247E19DFEC}"/>
</file>

<file path=customXml/itemProps3.xml><?xml version="1.0" encoding="utf-8"?>
<ds:datastoreItem xmlns:ds="http://schemas.openxmlformats.org/officeDocument/2006/customXml" ds:itemID="{196924B5-CEF5-41E9-BCB4-B999B42C3BB0}"/>
</file>

<file path=customXml/itemProps4.xml><?xml version="1.0" encoding="utf-8"?>
<ds:datastoreItem xmlns:ds="http://schemas.openxmlformats.org/officeDocument/2006/customXml" ds:itemID="{7F818C0F-B842-4DE6-AC58-308612D3C4A9}"/>
</file>

<file path=docProps/app.xml><?xml version="1.0" encoding="utf-8"?>
<Properties xmlns="http://schemas.openxmlformats.org/officeDocument/2006/extended-properties" xmlns:vt="http://schemas.openxmlformats.org/officeDocument/2006/docPropsVTypes">
  <TotalTime>25822</TotalTime>
  <Words>180</Words>
  <Application>Microsoft Office PowerPoint</Application>
  <PresentationFormat>Skærmshow (4:3)</PresentationFormat>
  <Paragraphs>15</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1425</cp:revision>
  <cp:lastPrinted>2020-05-15T05:05:18Z</cp:lastPrinted>
  <dcterms:created xsi:type="dcterms:W3CDTF">2018-01-18T10:02:11Z</dcterms:created>
  <dcterms:modified xsi:type="dcterms:W3CDTF">2024-03-25T12:45:49Z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