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5.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2EC4312E-BA8B-4841-BD29-64917E8151C5}" type="slidenum">
              <a:rPr lang="da-DK" smtClean="0"/>
              <a:t>3</a:t>
            </a:fld>
            <a:endParaRPr lang="da-DK"/>
          </a:p>
        </p:txBody>
      </p:sp>
    </p:spTree>
    <p:extLst>
      <p:ext uri="{BB962C8B-B14F-4D97-AF65-F5344CB8AC3E}">
        <p14:creationId xmlns:p14="http://schemas.microsoft.com/office/powerpoint/2010/main" val="2906011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1808350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9" r:id="rId12"/>
    <p:sldLayoutId id="2147483670" r:id="rId13"/>
    <p:sldLayoutId id="2147483668" r:id="rId14"/>
    <p:sldLayoutId id="2147483666" r:id="rId15"/>
    <p:sldLayoutId id="2147483667" r:id="rId16"/>
    <p:sldLayoutId id="2147483665" r:id="rId17"/>
    <p:sldLayoutId id="2147483671"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1011506" y="5366299"/>
            <a:ext cx="7437131" cy="584775"/>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Telemedicin til svært syge KOL-patienter</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8" y="260648"/>
            <a:ext cx="5350710" cy="461665"/>
          </a:xfrm>
          <a:prstGeom prst="rect">
            <a:avLst/>
          </a:prstGeom>
          <a:noFill/>
        </p:spPr>
        <p:txBody>
          <a:bodyPr wrap="square" rtlCol="0">
            <a:spAutoFit/>
          </a:bodyPr>
          <a:lstStyle/>
          <a:p>
            <a:r>
              <a:rPr lang="da-DK" sz="2400" b="1" dirty="0">
                <a:solidFill>
                  <a:schemeClr val="tx2">
                    <a:lumMod val="50000"/>
                  </a:schemeClr>
                </a:solidFill>
                <a:latin typeface="Mari" panose="020B0506040000020004" pitchFamily="34" charset="0"/>
              </a:rPr>
              <a:t>Telemedicin til svært syge KOL-patienter</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Lisa Capion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Assisterende oversygeplejerske</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Hvidovre Hospital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Lungemedicinsk ambulatorie 255</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395536" y="1047988"/>
            <a:ext cx="8352928" cy="3965188"/>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Formål:  At patienterne opnår større indsigt i deres sygdom via hjemmemålinger og lærer hvad de skal være opmærksomme på i forhold til forværringer.  </a:t>
            </a:r>
          </a:p>
          <a:p>
            <a:pPr marL="285750" indent="-285750">
              <a:lnSpc>
                <a:spcPts val="1920"/>
              </a:lnSpc>
              <a:spcBef>
                <a:spcPts val="600"/>
              </a:spcBef>
              <a:buFont typeface="Arial" panose="020B0604020202020204" pitchFamily="34" charset="0"/>
              <a:buChar char="•"/>
            </a:pPr>
            <a:r>
              <a:rPr lang="da-DK" sz="1600" dirty="0">
                <a:latin typeface="Mari Book" pitchFamily="34" charset="0"/>
              </a:rPr>
              <a:t>Telemedicin er tryghedsskabende for patienterne, da der er tæt opfølgning på målinger og spørgeskemaer som indsendes hver uge. Patienterne kan også skrive beskeder direkte til sygeplejersken. Patienterne kender de sygeplejersker der varetager funktionen. Nogle af patienterne har palliative behov.  Ca. hver 3. måned, eller ved behov, afholdes videokonsultation via skærm.  </a:t>
            </a:r>
          </a:p>
          <a:p>
            <a:pPr marL="285750" indent="-285750">
              <a:lnSpc>
                <a:spcPts val="1920"/>
              </a:lnSpc>
              <a:spcBef>
                <a:spcPts val="600"/>
              </a:spcBef>
              <a:buFont typeface="Arial" panose="020B0604020202020204" pitchFamily="34" charset="0"/>
              <a:buChar char="•"/>
            </a:pPr>
            <a:r>
              <a:rPr lang="da-DK" sz="1600" dirty="0">
                <a:latin typeface="Mari Book" pitchFamily="34" charset="0"/>
              </a:rPr>
              <a:t>Vi har 3 sygeplejersker i vores ambulatorie som varetager den telemedicinske behandling.</a:t>
            </a:r>
          </a:p>
          <a:p>
            <a:pPr marL="285750" indent="-285750">
              <a:lnSpc>
                <a:spcPts val="1920"/>
              </a:lnSpc>
              <a:spcBef>
                <a:spcPts val="600"/>
              </a:spcBef>
              <a:buFont typeface="Arial" panose="020B0604020202020204" pitchFamily="34" charset="0"/>
              <a:buChar char="•"/>
            </a:pPr>
            <a:r>
              <a:rPr lang="da-DK" sz="1600" dirty="0">
                <a:latin typeface="Mari Book" pitchFamily="34" charset="0"/>
              </a:rPr>
              <a:t>Patienterne udtrykker at det er meget tryghedsskabende for dem at have telemedicin, dette primært i forhold til det relationelle og muligheden for hurtigt kontakt.  </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Det er en forventning at de bliver klogere på egen sygdom samt at  de lærer at håndtere sygdommen og eventuelle forværringer bedst muligt</a:t>
            </a:r>
          </a:p>
          <a:p>
            <a:pPr>
              <a:lnSpc>
                <a:spcPts val="1920"/>
              </a:lnSpc>
              <a:spcBef>
                <a:spcPts val="600"/>
              </a:spcBef>
            </a:pPr>
            <a:endParaRPr lang="da-DK" sz="1600" dirty="0">
              <a:latin typeface="Mari Book" pitchFamily="34" charset="0"/>
            </a:endParaRP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6ECF8185-1E74-4F72-B377-1378FE7A0B46}"/>
</file>

<file path=customXml/itemProps2.xml><?xml version="1.0" encoding="utf-8"?>
<ds:datastoreItem xmlns:ds="http://schemas.openxmlformats.org/officeDocument/2006/customXml" ds:itemID="{7A222D47-74B4-441D-ADEE-441E3FCAA2F4}"/>
</file>

<file path=customXml/itemProps3.xml><?xml version="1.0" encoding="utf-8"?>
<ds:datastoreItem xmlns:ds="http://schemas.openxmlformats.org/officeDocument/2006/customXml" ds:itemID="{96EC2111-24DF-4EF5-988F-B0EAEC27DF48}"/>
</file>

<file path=customXml/itemProps4.xml><?xml version="1.0" encoding="utf-8"?>
<ds:datastoreItem xmlns:ds="http://schemas.openxmlformats.org/officeDocument/2006/customXml" ds:itemID="{52FAF6BA-B241-4480-9CF1-762449B6F683}"/>
</file>

<file path=docProps/app.xml><?xml version="1.0" encoding="utf-8"?>
<Properties xmlns="http://schemas.openxmlformats.org/officeDocument/2006/extended-properties" xmlns:vt="http://schemas.openxmlformats.org/officeDocument/2006/docPropsVTypes">
  <TotalTime>25823</TotalTime>
  <Words>181</Words>
  <Application>Microsoft Office PowerPoint</Application>
  <PresentationFormat>Skærmshow (4:3)</PresentationFormat>
  <Paragraphs>17</Paragraphs>
  <Slides>3</Slides>
  <Notes>2</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2024-03-25T12:59:04Z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