
<file path=[Content_Types].xml><?xml version="1.0" encoding="utf-8"?>
<Types xmlns="http://schemas.openxmlformats.org/package/2006/content-types">
  <Default Extension="png" ContentType="image/png"/>
  <Default Extension="wmf" ContentType="image/x-wmf"/>
  <Default Extension="emf" ContentType="image/x-emf"/>
  <Default Extension="jpeg" ContentType="image/jpeg"/>
  <Default Extension="rels" ContentType="application/vnd.openxmlformats-package.relationships+xml"/>
  <Default Extension="xml" ContentType="application/xml"/>
  <Override PartName="/ppt/diagrams/data1.xml" ContentType="application/vnd.openxmlformats-officedocument.drawingml.diagramData+xml"/>
  <Override PartName="/ppt/presentation.xml" ContentType="application/vnd.openxmlformats-officedocument.presentationml.presentation.main+xml"/>
  <Override PartName="/ppt/slides/slide7.xml" ContentType="application/vnd.openxmlformats-officedocument.presentationml.slide+xml"/>
  <Override PartName="/ppt/slides/slide5.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4.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7.xml" ContentType="application/vnd.openxmlformats-officedocument.presentationml.notesSlide+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theme/theme1.xml" ContentType="application/vnd.openxmlformats-officedocument.theme+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handoutMasters/handoutMaster1.xml" ContentType="application/vnd.openxmlformats-officedocument.presentationml.handoutMaster+xml"/>
  <Override PartName="/ppt/diagrams/layout1.xml" ContentType="application/vnd.openxmlformats-officedocument.drawingml.diagramLayout+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ustom.xml" ContentType="application/vnd.openxmlformats-officedocument.custom-properties+xml"/>
  <Override PartName="/docProps/core.xml" ContentType="application/vnd.openxmlformats-package.core-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9"/>
  </p:notesMasterIdLst>
  <p:handoutMasterIdLst>
    <p:handoutMasterId r:id="rId10"/>
  </p:handoutMasterIdLst>
  <p:sldIdLst>
    <p:sldId id="256" r:id="rId2"/>
    <p:sldId id="258" r:id="rId3"/>
    <p:sldId id="259" r:id="rId4"/>
    <p:sldId id="262" r:id="rId5"/>
    <p:sldId id="260" r:id="rId6"/>
    <p:sldId id="261" r:id="rId7"/>
    <p:sldId id="263" r:id="rId8"/>
  </p:sldIdLst>
  <p:sldSz cx="9144000" cy="6858000" type="screen4x3"/>
  <p:notesSz cx="6797675" cy="9926638"/>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430" userDrawn="1">
          <p15:clr>
            <a:srgbClr val="A4A3A4"/>
          </p15:clr>
        </p15:guide>
        <p15:guide id="2" orient="horz" pos="1466">
          <p15:clr>
            <a:srgbClr val="A4A3A4"/>
          </p15:clr>
        </p15:guide>
        <p15:guide id="3" orient="horz" pos="1287">
          <p15:clr>
            <a:srgbClr val="A4A3A4"/>
          </p15:clr>
        </p15:guide>
        <p15:guide id="4" pos="839" userDrawn="1">
          <p15:clr>
            <a:srgbClr val="A4A3A4"/>
          </p15:clr>
        </p15:guide>
        <p15:guide id="5" pos="5329">
          <p15:clr>
            <a:srgbClr val="A4A3A4"/>
          </p15:clr>
        </p15:guide>
        <p15:guide id="6" pos="3016" userDrawn="1">
          <p15:clr>
            <a:srgbClr val="A4A3A4"/>
          </p15:clr>
        </p15:guide>
        <p15:guide id="7" pos="3169">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3B3B3"/>
    <a:srgbClr val="565656"/>
    <a:srgbClr val="1F4A60"/>
    <a:srgbClr val="009C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25" autoAdjust="0"/>
    <p:restoredTop sz="80653" autoAdjust="0"/>
  </p:normalViewPr>
  <p:slideViewPr>
    <p:cSldViewPr showGuides="1">
      <p:cViewPr varScale="1">
        <p:scale>
          <a:sx n="60" d="100"/>
          <a:sy n="60" d="100"/>
        </p:scale>
        <p:origin x="1356" y="72"/>
      </p:cViewPr>
      <p:guideLst>
        <p:guide orient="horz" pos="3430"/>
        <p:guide orient="horz" pos="1466"/>
        <p:guide orient="horz" pos="1287"/>
        <p:guide pos="839"/>
        <p:guide pos="5329"/>
        <p:guide pos="3016"/>
        <p:guide pos="3169"/>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howGuides="1">
      <p:cViewPr varScale="1">
        <p:scale>
          <a:sx n="63" d="100"/>
          <a:sy n="63" d="100"/>
        </p:scale>
        <p:origin x="2558" y="53"/>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18" Type="http://schemas.openxmlformats.org/officeDocument/2006/relationships/customXml" Target="../customXml/item4.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17" Type="http://schemas.openxmlformats.org/officeDocument/2006/relationships/customXml" Target="../customXml/item3.xml"/><Relationship Id="rId2" Type="http://schemas.openxmlformats.org/officeDocument/2006/relationships/slide" Target="slides/slide1.xml"/><Relationship Id="rId16"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customXml" Target="../customXml/item1.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image" Target="../media/image8.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963894D-E831-4D6D-9973-AC1AA3BFF9F9}" type="doc">
      <dgm:prSet loTypeId="urn:microsoft.com/office/officeart/2005/8/layout/vList3" loCatId="picture" qsTypeId="urn:microsoft.com/office/officeart/2005/8/quickstyle/simple1" qsCatId="simple" csTypeId="urn:microsoft.com/office/officeart/2005/8/colors/accent1_2" csCatId="accent1" phldr="1"/>
      <dgm:spPr/>
    </dgm:pt>
    <dgm:pt modelId="{5848626D-15EE-45B9-ABE2-9F152EBD4654}">
      <dgm:prSet phldrT="[Tekst]" custT="1"/>
      <dgm:spPr/>
      <dgm:t>
        <a:bodyPr/>
        <a:lstStyle/>
        <a:p>
          <a:pPr marL="0" marR="0" indent="0" algn="ctr" defTabSz="914400" eaLnBrk="1" fontAlgn="auto" latinLnBrk="0" hangingPunct="1">
            <a:lnSpc>
              <a:spcPct val="100000"/>
            </a:lnSpc>
            <a:spcBef>
              <a:spcPts val="0"/>
            </a:spcBef>
            <a:spcAft>
              <a:spcPts val="0"/>
            </a:spcAft>
            <a:buClrTx/>
            <a:buSzTx/>
            <a:buFontTx/>
            <a:buNone/>
            <a:tabLst/>
            <a:defRPr/>
          </a:pPr>
          <a:r>
            <a:rPr lang="da-DK" sz="1800" dirty="0" smtClean="0"/>
            <a:t>Patienten har ret til at blive </a:t>
          </a:r>
          <a:br>
            <a:rPr lang="da-DK" sz="1800" dirty="0" smtClean="0"/>
          </a:br>
          <a:r>
            <a:rPr lang="da-DK" sz="1800" dirty="0" smtClean="0"/>
            <a:t>færdigudredt inden for 30 dage, hvis det er fagligt mulig</a:t>
          </a:r>
        </a:p>
      </dgm:t>
    </dgm:pt>
    <dgm:pt modelId="{B40F3033-7755-4B1C-A268-67BECB3A9662}" type="parTrans" cxnId="{897FBD25-EC8F-497F-B4CF-C15DD370222A}">
      <dgm:prSet/>
      <dgm:spPr/>
      <dgm:t>
        <a:bodyPr/>
        <a:lstStyle/>
        <a:p>
          <a:endParaRPr lang="da-DK"/>
        </a:p>
      </dgm:t>
    </dgm:pt>
    <dgm:pt modelId="{EE6420E9-85ED-464A-8DAD-A632258A044D}" type="sibTrans" cxnId="{897FBD25-EC8F-497F-B4CF-C15DD370222A}">
      <dgm:prSet/>
      <dgm:spPr/>
      <dgm:t>
        <a:bodyPr/>
        <a:lstStyle/>
        <a:p>
          <a:endParaRPr lang="da-DK"/>
        </a:p>
      </dgm:t>
    </dgm:pt>
    <dgm:pt modelId="{F7278827-36A2-4180-BD47-3786B31E7BCF}">
      <dgm:prSet phldrT="[Tekst]" custT="1"/>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da-DK" sz="1800" dirty="0" smtClean="0"/>
            <a:t>Patienten har ret til at blive behandlet på et privathospital, hvis regionen ikke kan tilbyde behandling inden for 30 dage</a:t>
          </a:r>
        </a:p>
      </dgm:t>
    </dgm:pt>
    <dgm:pt modelId="{6E43B3B6-66CA-4259-BAF8-B0F215A15EBC}" type="parTrans" cxnId="{B81B9C3D-66D2-4848-8A45-8CE0FD01D7FB}">
      <dgm:prSet/>
      <dgm:spPr/>
      <dgm:t>
        <a:bodyPr/>
        <a:lstStyle/>
        <a:p>
          <a:endParaRPr lang="da-DK"/>
        </a:p>
      </dgm:t>
    </dgm:pt>
    <dgm:pt modelId="{D315DBAC-FC85-416B-94C5-66C1D279E6DA}" type="sibTrans" cxnId="{B81B9C3D-66D2-4848-8A45-8CE0FD01D7FB}">
      <dgm:prSet/>
      <dgm:spPr/>
      <dgm:t>
        <a:bodyPr/>
        <a:lstStyle/>
        <a:p>
          <a:endParaRPr lang="da-DK"/>
        </a:p>
      </dgm:t>
    </dgm:pt>
    <dgm:pt modelId="{143118B7-5D58-4895-9778-48E07383AF1D}" type="pres">
      <dgm:prSet presAssocID="{9963894D-E831-4D6D-9973-AC1AA3BFF9F9}" presName="linearFlow" presStyleCnt="0">
        <dgm:presLayoutVars>
          <dgm:dir/>
          <dgm:resizeHandles val="exact"/>
        </dgm:presLayoutVars>
      </dgm:prSet>
      <dgm:spPr/>
    </dgm:pt>
    <dgm:pt modelId="{C70DD993-B6B3-4853-9A8D-EEC27800D10E}" type="pres">
      <dgm:prSet presAssocID="{5848626D-15EE-45B9-ABE2-9F152EBD4654}" presName="composite" presStyleCnt="0"/>
      <dgm:spPr/>
    </dgm:pt>
    <dgm:pt modelId="{AB608C64-8F36-4DDD-8C36-2F42504458F9}" type="pres">
      <dgm:prSet presAssocID="{5848626D-15EE-45B9-ABE2-9F152EBD4654}" presName="imgShp" presStyleLbl="fgImgPlace1" presStyleIdx="0" presStyleCnt="2" custLinFactNeighborX="-8045" custLinFactNeighborY="-70340"/>
      <dgm:spPr>
        <a:blipFill rotWithShape="1">
          <a:blip xmlns:r="http://schemas.openxmlformats.org/officeDocument/2006/relationships" r:embed="rId1"/>
          <a:stretch>
            <a:fillRect/>
          </a:stretch>
        </a:blipFill>
      </dgm:spPr>
      <dgm:t>
        <a:bodyPr/>
        <a:lstStyle/>
        <a:p>
          <a:endParaRPr lang="da-DK"/>
        </a:p>
      </dgm:t>
    </dgm:pt>
    <dgm:pt modelId="{0525CEA6-FCD0-403F-A370-C3467BA52657}" type="pres">
      <dgm:prSet presAssocID="{5848626D-15EE-45B9-ABE2-9F152EBD4654}" presName="txShp" presStyleLbl="node1" presStyleIdx="0" presStyleCnt="2">
        <dgm:presLayoutVars>
          <dgm:bulletEnabled val="1"/>
        </dgm:presLayoutVars>
      </dgm:prSet>
      <dgm:spPr/>
      <dgm:t>
        <a:bodyPr/>
        <a:lstStyle/>
        <a:p>
          <a:endParaRPr lang="da-DK"/>
        </a:p>
      </dgm:t>
    </dgm:pt>
    <dgm:pt modelId="{C38A47A8-309F-4DCD-BBC5-95F4DAA5F641}" type="pres">
      <dgm:prSet presAssocID="{EE6420E9-85ED-464A-8DAD-A632258A044D}" presName="spacing" presStyleCnt="0"/>
      <dgm:spPr/>
    </dgm:pt>
    <dgm:pt modelId="{4BCA6333-3733-4347-801A-6478D10D63C2}" type="pres">
      <dgm:prSet presAssocID="{F7278827-36A2-4180-BD47-3786B31E7BCF}" presName="composite" presStyleCnt="0"/>
      <dgm:spPr/>
    </dgm:pt>
    <dgm:pt modelId="{E13B4B69-9F9B-4013-B70E-95C14D561F70}" type="pres">
      <dgm:prSet presAssocID="{F7278827-36A2-4180-BD47-3786B31E7BCF}" presName="imgShp" presStyleLbl="fgImgPlace1" presStyleIdx="1" presStyleCnt="2"/>
      <dgm:spPr>
        <a:blipFill rotWithShape="1">
          <a:blip xmlns:r="http://schemas.openxmlformats.org/officeDocument/2006/relationships" r:embed="rId2"/>
          <a:stretch>
            <a:fillRect/>
          </a:stretch>
        </a:blipFill>
      </dgm:spPr>
    </dgm:pt>
    <dgm:pt modelId="{92191245-147F-4F83-A25F-EF66E3E34B7B}" type="pres">
      <dgm:prSet presAssocID="{F7278827-36A2-4180-BD47-3786B31E7BCF}" presName="txShp" presStyleLbl="node1" presStyleIdx="1" presStyleCnt="2">
        <dgm:presLayoutVars>
          <dgm:bulletEnabled val="1"/>
        </dgm:presLayoutVars>
      </dgm:prSet>
      <dgm:spPr/>
      <dgm:t>
        <a:bodyPr/>
        <a:lstStyle/>
        <a:p>
          <a:endParaRPr lang="da-DK"/>
        </a:p>
      </dgm:t>
    </dgm:pt>
  </dgm:ptLst>
  <dgm:cxnLst>
    <dgm:cxn modelId="{D4F70E8D-8816-4E9E-838C-6E2AE2E2B9B2}" type="presOf" srcId="{F7278827-36A2-4180-BD47-3786B31E7BCF}" destId="{92191245-147F-4F83-A25F-EF66E3E34B7B}" srcOrd="0" destOrd="0" presId="urn:microsoft.com/office/officeart/2005/8/layout/vList3"/>
    <dgm:cxn modelId="{897FBD25-EC8F-497F-B4CF-C15DD370222A}" srcId="{9963894D-E831-4D6D-9973-AC1AA3BFF9F9}" destId="{5848626D-15EE-45B9-ABE2-9F152EBD4654}" srcOrd="0" destOrd="0" parTransId="{B40F3033-7755-4B1C-A268-67BECB3A9662}" sibTransId="{EE6420E9-85ED-464A-8DAD-A632258A044D}"/>
    <dgm:cxn modelId="{68EF5A13-AEA1-45AD-B031-48021560A821}" type="presOf" srcId="{9963894D-E831-4D6D-9973-AC1AA3BFF9F9}" destId="{143118B7-5D58-4895-9778-48E07383AF1D}" srcOrd="0" destOrd="0" presId="urn:microsoft.com/office/officeart/2005/8/layout/vList3"/>
    <dgm:cxn modelId="{6750F585-F848-431E-90D2-23847A0A0BBF}" type="presOf" srcId="{5848626D-15EE-45B9-ABE2-9F152EBD4654}" destId="{0525CEA6-FCD0-403F-A370-C3467BA52657}" srcOrd="0" destOrd="0" presId="urn:microsoft.com/office/officeart/2005/8/layout/vList3"/>
    <dgm:cxn modelId="{B81B9C3D-66D2-4848-8A45-8CE0FD01D7FB}" srcId="{9963894D-E831-4D6D-9973-AC1AA3BFF9F9}" destId="{F7278827-36A2-4180-BD47-3786B31E7BCF}" srcOrd="1" destOrd="0" parTransId="{6E43B3B6-66CA-4259-BAF8-B0F215A15EBC}" sibTransId="{D315DBAC-FC85-416B-94C5-66C1D279E6DA}"/>
    <dgm:cxn modelId="{F0DC74BD-8C20-4A4A-941E-8AE872DB1176}" type="presParOf" srcId="{143118B7-5D58-4895-9778-48E07383AF1D}" destId="{C70DD993-B6B3-4853-9A8D-EEC27800D10E}" srcOrd="0" destOrd="0" presId="urn:microsoft.com/office/officeart/2005/8/layout/vList3"/>
    <dgm:cxn modelId="{46B7A7EE-0F64-400F-B016-58A759E4CBBB}" type="presParOf" srcId="{C70DD993-B6B3-4853-9A8D-EEC27800D10E}" destId="{AB608C64-8F36-4DDD-8C36-2F42504458F9}" srcOrd="0" destOrd="0" presId="urn:microsoft.com/office/officeart/2005/8/layout/vList3"/>
    <dgm:cxn modelId="{B4901F3C-BEA2-4DE2-B19A-C67A2FCB4D87}" type="presParOf" srcId="{C70DD993-B6B3-4853-9A8D-EEC27800D10E}" destId="{0525CEA6-FCD0-403F-A370-C3467BA52657}" srcOrd="1" destOrd="0" presId="urn:microsoft.com/office/officeart/2005/8/layout/vList3"/>
    <dgm:cxn modelId="{5675E88E-6532-41EA-8A9B-D7E4137190CB}" type="presParOf" srcId="{143118B7-5D58-4895-9778-48E07383AF1D}" destId="{C38A47A8-309F-4DCD-BBC5-95F4DAA5F641}" srcOrd="1" destOrd="0" presId="urn:microsoft.com/office/officeart/2005/8/layout/vList3"/>
    <dgm:cxn modelId="{C42E056E-1ACB-43F1-B5CC-8D91A661E79A}" type="presParOf" srcId="{143118B7-5D58-4895-9778-48E07383AF1D}" destId="{4BCA6333-3733-4347-801A-6478D10D63C2}" srcOrd="2" destOrd="0" presId="urn:microsoft.com/office/officeart/2005/8/layout/vList3"/>
    <dgm:cxn modelId="{6E01CA87-C237-4337-8DC2-25ECA7175047}" type="presParOf" srcId="{4BCA6333-3733-4347-801A-6478D10D63C2}" destId="{E13B4B69-9F9B-4013-B70E-95C14D561F70}" srcOrd="0" destOrd="0" presId="urn:microsoft.com/office/officeart/2005/8/layout/vList3"/>
    <dgm:cxn modelId="{886DB5C1-5C6F-484B-BBBB-5811C6CC0D02}" type="presParOf" srcId="{4BCA6333-3733-4347-801A-6478D10D63C2}" destId="{92191245-147F-4F83-A25F-EF66E3E34B7B}" srcOrd="1" destOrd="0" presId="urn:microsoft.com/office/officeart/2005/8/layout/v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3591AB5-C9DB-42EB-96DF-51C2229363C2}" type="datetimeFigureOut">
              <a:rPr lang="da-DK" smtClean="0"/>
              <a:t>28-11-2017</a:t>
            </a:fld>
            <a:endParaRPr lang="da-DK"/>
          </a:p>
        </p:txBody>
      </p:sp>
      <p:sp>
        <p:nvSpPr>
          <p:cNvPr id="4" name="Pladsholder til sidefod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da-DK"/>
          </a:p>
        </p:txBody>
      </p:sp>
      <p:sp>
        <p:nvSpPr>
          <p:cNvPr id="5" name="Pladsholder til slidenumm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87981B12-36E4-4196-8347-169E81E83E98}" type="slidenum">
              <a:rPr lang="da-DK" smtClean="0"/>
              <a:t>‹nr.›</a:t>
            </a:fld>
            <a:endParaRPr lang="da-DK"/>
          </a:p>
        </p:txBody>
      </p:sp>
    </p:spTree>
    <p:extLst>
      <p:ext uri="{BB962C8B-B14F-4D97-AF65-F5344CB8AC3E}">
        <p14:creationId xmlns:p14="http://schemas.microsoft.com/office/powerpoint/2010/main" val="32368841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dirty="0"/>
          </a:p>
        </p:txBody>
      </p:sp>
      <p:sp>
        <p:nvSpPr>
          <p:cNvPr id="3" name="Pladsholder til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5EB28D1-58D8-4EBA-AD4A-3097FCE67AD9}" type="datetimeFigureOut">
              <a:rPr lang="da-DK" smtClean="0"/>
              <a:t>28-11-2017</a:t>
            </a:fld>
            <a:endParaRPr lang="da-DK" dirty="0"/>
          </a:p>
        </p:txBody>
      </p:sp>
      <p:sp>
        <p:nvSpPr>
          <p:cNvPr id="4" name="Pladsholder til slidebillede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a-DK" dirty="0" smtClean="0"/>
              <a:t>Klik for at redigere i master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6" name="Pladsholder til sidefod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dirty="0"/>
          </a:p>
        </p:txBody>
      </p:sp>
      <p:sp>
        <p:nvSpPr>
          <p:cNvPr id="7" name="Pladsholder til sli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22E91502-756A-4244-B8CC-0FD4F7A5EFF5}" type="slidenum">
              <a:rPr lang="da-DK" smtClean="0"/>
              <a:t>‹nr.›</a:t>
            </a:fld>
            <a:endParaRPr lang="da-DK" dirty="0"/>
          </a:p>
        </p:txBody>
      </p:sp>
    </p:spTree>
    <p:extLst>
      <p:ext uri="{BB962C8B-B14F-4D97-AF65-F5344CB8AC3E}">
        <p14:creationId xmlns:p14="http://schemas.microsoft.com/office/powerpoint/2010/main" val="342771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22E91502-756A-4244-B8CC-0FD4F7A5EFF5}" type="slidenum">
              <a:rPr lang="da-DK" smtClean="0"/>
              <a:t>1</a:t>
            </a:fld>
            <a:endParaRPr lang="da-DK" dirty="0"/>
          </a:p>
        </p:txBody>
      </p:sp>
    </p:spTree>
    <p:extLst>
      <p:ext uri="{BB962C8B-B14F-4D97-AF65-F5344CB8AC3E}">
        <p14:creationId xmlns:p14="http://schemas.microsoft.com/office/powerpoint/2010/main" val="38645552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22E91502-756A-4244-B8CC-0FD4F7A5EFF5}" type="slidenum">
              <a:rPr lang="da-DK" smtClean="0"/>
              <a:t>2</a:t>
            </a:fld>
            <a:endParaRPr lang="da-DK" dirty="0"/>
          </a:p>
        </p:txBody>
      </p:sp>
    </p:spTree>
    <p:extLst>
      <p:ext uri="{BB962C8B-B14F-4D97-AF65-F5344CB8AC3E}">
        <p14:creationId xmlns:p14="http://schemas.microsoft.com/office/powerpoint/2010/main" val="3488949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dirty="0"/>
          </a:p>
        </p:txBody>
      </p:sp>
      <p:sp>
        <p:nvSpPr>
          <p:cNvPr id="4" name="Pladsholder til slidenummer 3"/>
          <p:cNvSpPr>
            <a:spLocks noGrp="1"/>
          </p:cNvSpPr>
          <p:nvPr>
            <p:ph type="sldNum" sz="quarter" idx="10"/>
          </p:nvPr>
        </p:nvSpPr>
        <p:spPr/>
        <p:txBody>
          <a:bodyPr/>
          <a:lstStyle/>
          <a:p>
            <a:fld id="{22E91502-756A-4244-B8CC-0FD4F7A5EFF5}" type="slidenum">
              <a:rPr lang="da-DK" smtClean="0"/>
              <a:t>3</a:t>
            </a:fld>
            <a:endParaRPr lang="da-DK" dirty="0"/>
          </a:p>
        </p:txBody>
      </p:sp>
    </p:spTree>
    <p:extLst>
      <p:ext uri="{BB962C8B-B14F-4D97-AF65-F5344CB8AC3E}">
        <p14:creationId xmlns:p14="http://schemas.microsoft.com/office/powerpoint/2010/main" val="2969470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 Oktober 2016 kom der en ny national monitoreringsmodel for udredningsretten. I</a:t>
            </a:r>
            <a:r>
              <a:rPr lang="da-DK" baseline="0" dirty="0" smtClean="0"/>
              <a:t> den nye model anføres årsager til manglende udredning. </a:t>
            </a:r>
          </a:p>
          <a:p>
            <a:r>
              <a:rPr lang="da-DK" baseline="0" dirty="0" smtClean="0"/>
              <a:t>- </a:t>
            </a:r>
            <a:r>
              <a:rPr lang="da-DK" baseline="0" dirty="0" err="1" smtClean="0"/>
              <a:t>RegH</a:t>
            </a:r>
            <a:r>
              <a:rPr lang="da-DK" baseline="0" dirty="0" smtClean="0"/>
              <a:t> har en udfordring med overholdelse – og med registreringer (28 % ptt, der ikke er udredt inden for 30 dage, mangler registrering af udredningsplan). </a:t>
            </a:r>
            <a:endParaRPr lang="da-DK" dirty="0"/>
          </a:p>
        </p:txBody>
      </p:sp>
      <p:sp>
        <p:nvSpPr>
          <p:cNvPr id="4" name="Pladsholder til slidenummer 3"/>
          <p:cNvSpPr>
            <a:spLocks noGrp="1"/>
          </p:cNvSpPr>
          <p:nvPr>
            <p:ph type="sldNum" sz="quarter" idx="10"/>
          </p:nvPr>
        </p:nvSpPr>
        <p:spPr/>
        <p:txBody>
          <a:bodyPr/>
          <a:lstStyle/>
          <a:p>
            <a:fld id="{22E91502-756A-4244-B8CC-0FD4F7A5EFF5}" type="slidenum">
              <a:rPr lang="da-DK" smtClean="0"/>
              <a:t>4</a:t>
            </a:fld>
            <a:endParaRPr lang="da-DK" dirty="0"/>
          </a:p>
        </p:txBody>
      </p:sp>
    </p:spTree>
    <p:extLst>
      <p:ext uri="{BB962C8B-B14F-4D97-AF65-F5344CB8AC3E}">
        <p14:creationId xmlns:p14="http://schemas.microsoft.com/office/powerpoint/2010/main" val="18374604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22E91502-756A-4244-B8CC-0FD4F7A5EFF5}" type="slidenum">
              <a:rPr lang="da-DK" smtClean="0"/>
              <a:t>5</a:t>
            </a:fld>
            <a:endParaRPr lang="da-DK" dirty="0"/>
          </a:p>
        </p:txBody>
      </p:sp>
    </p:spTree>
    <p:extLst>
      <p:ext uri="{BB962C8B-B14F-4D97-AF65-F5344CB8AC3E}">
        <p14:creationId xmlns:p14="http://schemas.microsoft.com/office/powerpoint/2010/main" val="27678307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r>
              <a:rPr lang="da-DK" dirty="0" smtClean="0"/>
              <a:t>1. møde i task force var d. 20. september.</a:t>
            </a:r>
            <a:r>
              <a:rPr lang="da-DK" baseline="0" dirty="0" smtClean="0"/>
              <a:t> </a:t>
            </a:r>
            <a:endParaRPr lang="da-DK" dirty="0"/>
          </a:p>
        </p:txBody>
      </p:sp>
      <p:sp>
        <p:nvSpPr>
          <p:cNvPr id="4" name="Pladsholder til slidenummer 3"/>
          <p:cNvSpPr>
            <a:spLocks noGrp="1"/>
          </p:cNvSpPr>
          <p:nvPr>
            <p:ph type="sldNum" sz="quarter" idx="10"/>
          </p:nvPr>
        </p:nvSpPr>
        <p:spPr/>
        <p:txBody>
          <a:bodyPr/>
          <a:lstStyle/>
          <a:p>
            <a:fld id="{22E91502-756A-4244-B8CC-0FD4F7A5EFF5}" type="slidenum">
              <a:rPr lang="da-DK" smtClean="0"/>
              <a:t>6</a:t>
            </a:fld>
            <a:endParaRPr lang="da-DK" dirty="0"/>
          </a:p>
        </p:txBody>
      </p:sp>
    </p:spTree>
    <p:extLst>
      <p:ext uri="{BB962C8B-B14F-4D97-AF65-F5344CB8AC3E}">
        <p14:creationId xmlns:p14="http://schemas.microsoft.com/office/powerpoint/2010/main" val="25485015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slidebillede 1"/>
          <p:cNvSpPr>
            <a:spLocks noGrp="1" noRot="1" noChangeAspect="1"/>
          </p:cNvSpPr>
          <p:nvPr>
            <p:ph type="sldImg"/>
          </p:nvPr>
        </p:nvSpPr>
        <p:spPr/>
      </p:sp>
      <p:sp>
        <p:nvSpPr>
          <p:cNvPr id="3" name="Pladsholder til noter 2"/>
          <p:cNvSpPr>
            <a:spLocks noGrp="1"/>
          </p:cNvSpPr>
          <p:nvPr>
            <p:ph type="body" idx="1"/>
          </p:nvPr>
        </p:nvSpPr>
        <p:spPr/>
        <p:txBody>
          <a:bodyPr/>
          <a:lstStyle/>
          <a:p>
            <a:endParaRPr lang="da-DK"/>
          </a:p>
        </p:txBody>
      </p:sp>
      <p:sp>
        <p:nvSpPr>
          <p:cNvPr id="4" name="Pladsholder til slidenummer 3"/>
          <p:cNvSpPr>
            <a:spLocks noGrp="1"/>
          </p:cNvSpPr>
          <p:nvPr>
            <p:ph type="sldNum" sz="quarter" idx="10"/>
          </p:nvPr>
        </p:nvSpPr>
        <p:spPr/>
        <p:txBody>
          <a:bodyPr/>
          <a:lstStyle/>
          <a:p>
            <a:fld id="{22E91502-756A-4244-B8CC-0FD4F7A5EFF5}" type="slidenum">
              <a:rPr lang="da-DK" smtClean="0"/>
              <a:t>7</a:t>
            </a:fld>
            <a:endParaRPr lang="da-DK" dirty="0"/>
          </a:p>
        </p:txBody>
      </p:sp>
    </p:spTree>
    <p:extLst>
      <p:ext uri="{BB962C8B-B14F-4D97-AF65-F5344CB8AC3E}">
        <p14:creationId xmlns:p14="http://schemas.microsoft.com/office/powerpoint/2010/main" val="38621827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w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
    <p:spTree>
      <p:nvGrpSpPr>
        <p:cNvPr id="1" name=""/>
        <p:cNvGrpSpPr/>
        <p:nvPr/>
      </p:nvGrpSpPr>
      <p:grpSpPr>
        <a:xfrm>
          <a:off x="0" y="0"/>
          <a:ext cx="0" cy="0"/>
          <a:chOff x="0" y="0"/>
          <a:chExt cx="0" cy="0"/>
        </a:xfrm>
      </p:grpSpPr>
      <p:sp>
        <p:nvSpPr>
          <p:cNvPr id="10" name="Rektangel 9"/>
          <p:cNvSpPr/>
          <p:nvPr userDrawn="1"/>
        </p:nvSpPr>
        <p:spPr>
          <a:xfrm>
            <a:off x="611560" y="2038153"/>
            <a:ext cx="8532007" cy="482242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1" name="Rektangel 10"/>
          <p:cNvSpPr/>
          <p:nvPr userDrawn="1"/>
        </p:nvSpPr>
        <p:spPr>
          <a:xfrm>
            <a:off x="8460000" y="2040924"/>
            <a:ext cx="683568" cy="481984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userDrawn="1"/>
        </p:nvSpPr>
        <p:spPr>
          <a:xfrm>
            <a:off x="0" y="2040924"/>
            <a:ext cx="683568" cy="481984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20891"/>
            <a:ext cx="6402625" cy="1981738"/>
          </a:xfrm>
        </p:spPr>
        <p:txBody>
          <a:bodyPr anchor="t" anchorCtr="0"/>
          <a:lstStyle>
            <a:lvl1pPr>
              <a:defRPr sz="3700">
                <a:solidFill>
                  <a:schemeClr val="bg1"/>
                </a:solidFill>
              </a:defRPr>
            </a:lvl1pPr>
          </a:lstStyle>
          <a:p>
            <a:r>
              <a:rPr lang="da-DK" dirty="0" smtClean="0"/>
              <a:t>Overskrift 37pt skrives her</a:t>
            </a:r>
            <a:br>
              <a:rPr lang="da-DK" dirty="0" smtClean="0"/>
            </a:br>
            <a:r>
              <a:rPr lang="da-DK" dirty="0" smtClean="0"/>
              <a:t>i to eller flere linjer</a:t>
            </a:r>
            <a:endParaRPr lang="da-DK" dirty="0"/>
          </a:p>
        </p:txBody>
      </p:sp>
      <p:sp>
        <p:nvSpPr>
          <p:cNvPr id="3" name="Undertitel 2"/>
          <p:cNvSpPr>
            <a:spLocks noGrp="1"/>
          </p:cNvSpPr>
          <p:nvPr>
            <p:ph type="subTitle" idx="1" hasCustomPrompt="1"/>
          </p:nvPr>
        </p:nvSpPr>
        <p:spPr>
          <a:xfrm>
            <a:off x="1371600" y="5101432"/>
            <a:ext cx="6400800" cy="888504"/>
          </a:xfrm>
        </p:spPr>
        <p:txBody>
          <a:bodyPr/>
          <a:lstStyle>
            <a:lvl1pPr marL="0" indent="0" algn="l">
              <a:lnSpc>
                <a:spcPct val="89000"/>
              </a:lnSpc>
              <a:buNone/>
              <a:defRPr sz="200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da-DK" dirty="0" smtClean="0"/>
              <a:t>Underoverskrift 20pt skrives her i to linjer eller max tre linjer</a:t>
            </a:r>
          </a:p>
        </p:txBody>
      </p:sp>
      <p:sp>
        <p:nvSpPr>
          <p:cNvPr id="19"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17"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
        <p:nvSpPr>
          <p:cNvPr id="4" name="Pladsholder til dato 3"/>
          <p:cNvSpPr>
            <a:spLocks noGrp="1"/>
          </p:cNvSpPr>
          <p:nvPr>
            <p:ph type="dt" sz="half" idx="10"/>
          </p:nvPr>
        </p:nvSpPr>
        <p:spPr/>
        <p:txBody>
          <a:bodyPr/>
          <a:lstStyle>
            <a:lvl1pPr>
              <a:defRPr>
                <a:solidFill>
                  <a:schemeClr val="bg1"/>
                </a:solidFill>
              </a:defRPr>
            </a:lvl1p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lvl1pPr>
              <a:defRPr>
                <a:solidFill>
                  <a:schemeClr val="bg1"/>
                </a:solidFill>
              </a:defRPr>
            </a:lvl1p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22" name="AutoShape 4"/>
          <p:cNvSpPr>
            <a:spLocks/>
          </p:cNvSpPr>
          <p:nvPr userDrawn="1"/>
        </p:nvSpPr>
        <p:spPr bwMode="gray">
          <a:xfrm>
            <a:off x="9291215" y="10191"/>
            <a:ext cx="1742691" cy="10977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l" eaLnBrk="1" hangingPunct="1">
              <a:spcBef>
                <a:spcPct val="0"/>
              </a:spcBef>
              <a:spcAft>
                <a:spcPts val="60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hjælpelinjer til placering af objekter</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Højreklik uden for slidet og vælg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Gitter og hjælpelinjer</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Sæt kryds ved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Vis tegnehjælpelinjer på skærmen</a:t>
            </a:r>
          </a:p>
          <a:p>
            <a:pPr algn="l"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Vælg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OK</a:t>
            </a:r>
          </a:p>
        </p:txBody>
      </p:sp>
      <p:grpSp>
        <p:nvGrpSpPr>
          <p:cNvPr id="18" name="Group 17"/>
          <p:cNvGrpSpPr/>
          <p:nvPr userDrawn="1"/>
        </p:nvGrpSpPr>
        <p:grpSpPr>
          <a:xfrm>
            <a:off x="-2196752" y="3952489"/>
            <a:ext cx="2046559" cy="2824883"/>
            <a:chOff x="-2196752" y="3952489"/>
            <a:chExt cx="2046559" cy="2824883"/>
          </a:xfrm>
        </p:grpSpPr>
        <p:grpSp>
          <p:nvGrpSpPr>
            <p:cNvPr id="25" name="Gruppe 24"/>
            <p:cNvGrpSpPr/>
            <p:nvPr userDrawn="1"/>
          </p:nvGrpSpPr>
          <p:grpSpPr>
            <a:xfrm>
              <a:off x="-2196752" y="3952489"/>
              <a:ext cx="2046559" cy="2824883"/>
              <a:chOff x="-2167432" y="3952489"/>
              <a:chExt cx="2046559" cy="2824883"/>
            </a:xfrm>
          </p:grpSpPr>
          <p:sp>
            <p:nvSpPr>
              <p:cNvPr id="20" name="Text Box 48"/>
              <p:cNvSpPr txBox="1">
                <a:spLocks noChangeArrowheads="1"/>
              </p:cNvSpPr>
              <p:nvPr/>
            </p:nvSpPr>
            <p:spPr bwMode="auto">
              <a:xfrm>
                <a:off x="-2167432" y="3952489"/>
                <a:ext cx="2046559" cy="1300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Indsætte Titel/beskrivelse og Navn</a:t>
                </a:r>
              </a:p>
              <a:p>
                <a:pPr algn="r" eaLnBrk="1" hangingPunct="1">
                  <a:spcAft>
                    <a:spcPts val="250"/>
                  </a:spcAft>
                  <a:defRPr/>
                </a:pPr>
                <a:r>
                  <a:rPr lang="da-DK" altLang="da-DK" sz="900" b="1" noProof="1" smtClean="0">
                    <a:solidFill>
                      <a:schemeClr val="bg1">
                        <a:lumMod val="50000"/>
                      </a:schemeClr>
                    </a:solidFill>
                    <a:latin typeface="Arial" panose="020B0604020202020204" pitchFamily="34" charset="0"/>
                    <a:cs typeface="Arial" panose="020B0604020202020204" pitchFamily="34" charset="0"/>
                  </a:rPr>
                  <a:t>1. </a:t>
                </a:r>
                <a:r>
                  <a:rPr lang="da-DK" altLang="da-DK" sz="900" noProof="1" smtClean="0">
                    <a:solidFill>
                      <a:schemeClr val="bg1">
                        <a:lumMod val="50000"/>
                      </a:schemeClr>
                    </a:solidFill>
                    <a:latin typeface="Arial" panose="020B0604020202020204" pitchFamily="34" charset="0"/>
                    <a:cs typeface="Arial" panose="020B0604020202020204" pitchFamily="34" charset="0"/>
                  </a:rPr>
                  <a:t>Vælg </a:t>
                </a:r>
                <a:r>
                  <a:rPr lang="da-DK" altLang="da-DK" sz="900" b="1" noProof="1" smtClean="0">
                    <a:solidFill>
                      <a:schemeClr val="bg1">
                        <a:lumMod val="50000"/>
                      </a:schemeClr>
                    </a:solidFill>
                    <a:latin typeface="Arial" panose="020B0604020202020204" pitchFamily="34" charset="0"/>
                    <a:cs typeface="Arial" panose="020B0604020202020204" pitchFamily="34" charset="0"/>
                  </a:rPr>
                  <a:t>Indsæt</a:t>
                </a:r>
                <a:r>
                  <a:rPr lang="da-DK" altLang="da-DK" sz="900" noProof="1" smtClean="0">
                    <a:solidFill>
                      <a:schemeClr val="bg1">
                        <a:lumMod val="50000"/>
                      </a:schemeClr>
                    </a:solidFill>
                    <a:latin typeface="Arial" panose="020B0604020202020204" pitchFamily="34" charset="0"/>
                    <a:cs typeface="Arial" panose="020B0604020202020204" pitchFamily="34" charset="0"/>
                  </a:rPr>
                  <a:t> i topmenuen </a:t>
                </a:r>
              </a:p>
              <a:p>
                <a:pPr algn="r" eaLnBrk="1" hangingPunct="1">
                  <a:spcAft>
                    <a:spcPts val="250"/>
                  </a:spcAft>
                  <a:defRPr/>
                </a:pPr>
                <a:r>
                  <a:rPr lang="da-DK" altLang="da-DK" sz="900" b="1" noProof="1" smtClean="0">
                    <a:solidFill>
                      <a:schemeClr val="bg1">
                        <a:lumMod val="50000"/>
                      </a:schemeClr>
                    </a:solidFill>
                    <a:latin typeface="Arial" panose="020B0604020202020204" pitchFamily="34" charset="0"/>
                    <a:cs typeface="Arial" panose="020B0604020202020204" pitchFamily="34" charset="0"/>
                  </a:rPr>
                  <a:t>2. </a:t>
                </a:r>
                <a:r>
                  <a:rPr lang="da-DK" altLang="da-DK" sz="900" noProof="1" smtClean="0">
                    <a:solidFill>
                      <a:schemeClr val="bg1">
                        <a:lumMod val="50000"/>
                      </a:schemeClr>
                    </a:solidFill>
                    <a:latin typeface="Arial" panose="020B0604020202020204" pitchFamily="34" charset="0"/>
                    <a:cs typeface="Arial" panose="020B0604020202020204" pitchFamily="34" charset="0"/>
                  </a:rPr>
                  <a:t>Vælg </a:t>
                </a:r>
                <a:r>
                  <a:rPr lang="da-DK" altLang="da-DK" sz="900" b="1" noProof="1" smtClean="0">
                    <a:solidFill>
                      <a:schemeClr val="bg1">
                        <a:lumMod val="50000"/>
                      </a:schemeClr>
                    </a:solidFill>
                    <a:latin typeface="Arial" panose="020B0604020202020204" pitchFamily="34" charset="0"/>
                    <a:cs typeface="Arial" panose="020B0604020202020204" pitchFamily="34" charset="0"/>
                  </a:rPr>
                  <a:t>Sidehoved og Sidefod</a:t>
                </a: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cs typeface="Arial" panose="020B0604020202020204" pitchFamily="34" charset="0"/>
                  </a:rPr>
                  <a:t>Indtast</a:t>
                </a:r>
                <a:r>
                  <a:rPr lang="da-DK" sz="900" baseline="0" noProof="1" smtClean="0">
                    <a:solidFill>
                      <a:schemeClr val="bg1">
                        <a:lumMod val="50000"/>
                      </a:schemeClr>
                    </a:solidFill>
                    <a:latin typeface="Arial" panose="020B0604020202020204" pitchFamily="34" charset="0"/>
                    <a:cs typeface="Arial" panose="020B0604020202020204" pitchFamily="34" charset="0"/>
                  </a:rPr>
                  <a:t> dit navn, hvor der står </a:t>
                </a:r>
                <a:r>
                  <a:rPr lang="da-DK" sz="900" b="1" baseline="0" noProof="1" smtClean="0">
                    <a:solidFill>
                      <a:schemeClr val="bg1">
                        <a:lumMod val="50000"/>
                      </a:schemeClr>
                    </a:solidFill>
                    <a:latin typeface="Arial" panose="020B0604020202020204" pitchFamily="34" charset="0"/>
                    <a:cs typeface="Arial" panose="020B0604020202020204" pitchFamily="34" charset="0"/>
                  </a:rPr>
                  <a:t>Navn</a:t>
                </a:r>
                <a:endParaRPr lang="da-DK" sz="900" b="1" noProof="1" smtClean="0">
                  <a:solidFill>
                    <a:schemeClr val="bg1">
                      <a:lumMod val="50000"/>
                    </a:schemeClr>
                  </a:solidFill>
                  <a:latin typeface="Arial" panose="020B0604020202020204" pitchFamily="34" charset="0"/>
                  <a:cs typeface="Arial" panose="020B0604020202020204" pitchFamily="34" charset="0"/>
                </a:endParaRP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4. </a:t>
                </a:r>
                <a:r>
                  <a:rPr lang="da-DK" sz="900" noProof="1" smtClean="0">
                    <a:solidFill>
                      <a:schemeClr val="bg1">
                        <a:lumMod val="50000"/>
                      </a:schemeClr>
                    </a:solidFill>
                    <a:latin typeface="Arial" panose="020B0604020202020204" pitchFamily="34" charset="0"/>
                    <a:cs typeface="Arial" panose="020B0604020202020204" pitchFamily="34" charset="0"/>
                  </a:rPr>
                  <a:t>Indsæt Titel/beskrivelse</a:t>
                </a:r>
                <a:r>
                  <a:rPr lang="da-DK" sz="900" baseline="0" noProof="1" smtClean="0">
                    <a:solidFill>
                      <a:schemeClr val="bg1">
                        <a:lumMod val="50000"/>
                      </a:schemeClr>
                    </a:solidFill>
                    <a:latin typeface="Arial" panose="020B0604020202020204" pitchFamily="34" charset="0"/>
                    <a:cs typeface="Arial" panose="020B0604020202020204" pitchFamily="34" charset="0"/>
                  </a:rPr>
                  <a:t> hvor der står </a:t>
                </a:r>
                <a:r>
                  <a:rPr lang="da-DK" sz="900" b="1" kern="1200" noProof="1" smtClean="0">
                    <a:solidFill>
                      <a:schemeClr val="bg1">
                        <a:lumMod val="50000"/>
                      </a:schemeClr>
                    </a:solidFill>
                    <a:latin typeface="Arial" panose="020B0604020202020204" pitchFamily="34" charset="0"/>
                    <a:ea typeface="+mn-ea"/>
                    <a:cs typeface="Arial" panose="020B0604020202020204" pitchFamily="34" charset="0"/>
                  </a:rPr>
                  <a:t>Titel/beskrivelse</a:t>
                </a:r>
                <a:endParaRPr lang="da-DK" sz="900" b="1" noProof="1" smtClean="0">
                  <a:solidFill>
                    <a:schemeClr val="bg1">
                      <a:lumMod val="50000"/>
                    </a:schemeClr>
                  </a:solidFill>
                  <a:latin typeface="Arial" panose="020B0604020202020204" pitchFamily="34" charset="0"/>
                  <a:cs typeface="Arial" panose="020B0604020202020204" pitchFamily="34" charset="0"/>
                </a:endParaRPr>
              </a:p>
              <a:p>
                <a:pPr algn="r" eaLnBrk="1" hangingPunct="1">
                  <a:spcAft>
                    <a:spcPts val="250"/>
                  </a:spcAft>
                  <a:defRPr/>
                </a:pPr>
                <a:r>
                  <a:rPr lang="da-DK" sz="900" b="1" noProof="1" smtClean="0">
                    <a:solidFill>
                      <a:schemeClr val="bg1">
                        <a:lumMod val="50000"/>
                      </a:schemeClr>
                    </a:solidFill>
                    <a:latin typeface="Arial" panose="020B0604020202020204" pitchFamily="34" charset="0"/>
                    <a:cs typeface="Arial" panose="020B0604020202020204" pitchFamily="34" charset="0"/>
                  </a:rPr>
                  <a:t>5. </a:t>
                </a:r>
                <a:r>
                  <a:rPr lang="da-DK" sz="900" noProof="1" smtClean="0">
                    <a:solidFill>
                      <a:schemeClr val="bg1">
                        <a:lumMod val="50000"/>
                      </a:schemeClr>
                    </a:solidFill>
                    <a:latin typeface="Arial" panose="020B0604020202020204" pitchFamily="34" charset="0"/>
                    <a:cs typeface="Arial" panose="020B0604020202020204" pitchFamily="34" charset="0"/>
                  </a:rPr>
                  <a:t>Vælg </a:t>
                </a:r>
                <a:r>
                  <a:rPr lang="da-DK" sz="900" b="1" noProof="1" smtClean="0">
                    <a:solidFill>
                      <a:schemeClr val="bg1">
                        <a:lumMod val="50000"/>
                      </a:schemeClr>
                    </a:solidFill>
                    <a:latin typeface="Arial" panose="020B0604020202020204" pitchFamily="34" charset="0"/>
                    <a:cs typeface="Arial" panose="020B0604020202020204" pitchFamily="34" charset="0"/>
                  </a:rPr>
                  <a:t>Anvend på alle </a:t>
                </a:r>
                <a:r>
                  <a:rPr lang="da-DK" sz="900" noProof="1" smtClean="0">
                    <a:solidFill>
                      <a:schemeClr val="bg1">
                        <a:lumMod val="50000"/>
                      </a:schemeClr>
                    </a:solidFill>
                    <a:latin typeface="Arial" panose="020B0604020202020204" pitchFamily="34" charset="0"/>
                    <a:cs typeface="Arial" panose="020B0604020202020204" pitchFamily="34" charset="0"/>
                  </a:rPr>
                  <a:t>eller </a:t>
                </a:r>
                <a:r>
                  <a:rPr lang="da-DK" sz="900" b="1" noProof="1" smtClean="0">
                    <a:solidFill>
                      <a:schemeClr val="bg1">
                        <a:lumMod val="50000"/>
                      </a:schemeClr>
                    </a:solidFill>
                    <a:latin typeface="Arial" panose="020B0604020202020204" pitchFamily="34" charset="0"/>
                    <a:cs typeface="Arial" panose="020B0604020202020204" pitchFamily="34" charset="0"/>
                  </a:rPr>
                  <a:t>Anvend</a:t>
                </a:r>
                <a:r>
                  <a:rPr lang="da-DK" sz="900" noProof="1" smtClean="0">
                    <a:solidFill>
                      <a:schemeClr val="bg1">
                        <a:lumMod val="50000"/>
                      </a:schemeClr>
                    </a:solidFill>
                    <a:latin typeface="Arial" panose="020B0604020202020204" pitchFamily="34" charset="0"/>
                    <a:cs typeface="Arial" panose="020B0604020202020204" pitchFamily="34" charset="0"/>
                  </a:rPr>
                  <a:t> hvis det kun skal være på et enkel slide</a:t>
                </a:r>
              </a:p>
            </p:txBody>
          </p:sp>
          <p:grpSp>
            <p:nvGrpSpPr>
              <p:cNvPr id="9" name="Gruppe 8"/>
              <p:cNvGrpSpPr/>
              <p:nvPr userDrawn="1"/>
            </p:nvGrpSpPr>
            <p:grpSpPr>
              <a:xfrm>
                <a:off x="-2167432" y="5314312"/>
                <a:ext cx="2046559" cy="1463060"/>
                <a:chOff x="-2364901" y="4975472"/>
                <a:chExt cx="2046559" cy="1463060"/>
              </a:xfrm>
            </p:grpSpPr>
            <p:pic>
              <p:nvPicPr>
                <p:cNvPr id="2" name="Billede 1"/>
                <p:cNvPicPr>
                  <a:picLocks noChangeAspect="1"/>
                </p:cNvPicPr>
                <p:nvPr userDrawn="1"/>
              </p:nvPicPr>
              <p:blipFill>
                <a:blip r:embed="rId2"/>
                <a:stretch>
                  <a:fillRect/>
                </a:stretch>
              </p:blipFill>
              <p:spPr>
                <a:xfrm>
                  <a:off x="-2364901" y="4975472"/>
                  <a:ext cx="2046559" cy="1463060"/>
                </a:xfrm>
                <a:prstGeom prst="rect">
                  <a:avLst/>
                </a:prstGeom>
              </p:spPr>
            </p:pic>
            <p:sp>
              <p:nvSpPr>
                <p:cNvPr id="7" name="Rektangel 6"/>
                <p:cNvSpPr/>
                <p:nvPr userDrawn="1"/>
              </p:nvSpPr>
              <p:spPr>
                <a:xfrm>
                  <a:off x="-2157169" y="5721682"/>
                  <a:ext cx="1364573" cy="108100"/>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smtClean="0"/>
                </a:p>
              </p:txBody>
            </p:sp>
            <p:sp>
              <p:nvSpPr>
                <p:cNvPr id="23" name="Rektangel 22"/>
                <p:cNvSpPr/>
                <p:nvPr userDrawn="1"/>
              </p:nvSpPr>
              <p:spPr>
                <a:xfrm>
                  <a:off x="-2202172" y="5952717"/>
                  <a:ext cx="1409576" cy="104575"/>
                </a:xfrm>
                <a:prstGeom prst="rect">
                  <a:avLst/>
                </a:prstGeom>
                <a:no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smtClean="0"/>
                </a:p>
              </p:txBody>
            </p:sp>
          </p:grpSp>
        </p:grpSp>
        <p:pic>
          <p:nvPicPr>
            <p:cNvPr id="24" name="Billede 1"/>
            <p:cNvPicPr>
              <a:picLocks noChangeAspect="1"/>
            </p:cNvPicPr>
            <p:nvPr userDrawn="1"/>
          </p:nvPicPr>
          <p:blipFill rotWithShape="1">
            <a:blip r:embed="rId2"/>
            <a:srcRect l="6362" t="63226" r="91404" b="33649"/>
            <a:stretch/>
          </p:blipFill>
          <p:spPr>
            <a:xfrm>
              <a:off x="-2072073" y="6166241"/>
              <a:ext cx="45719" cy="45719"/>
            </a:xfrm>
            <a:prstGeom prst="rect">
              <a:avLst/>
            </a:prstGeom>
          </p:spPr>
        </p:pic>
      </p:grpSp>
      <p:grpSp>
        <p:nvGrpSpPr>
          <p:cNvPr id="26" name="Logo"/>
          <p:cNvGrpSpPr/>
          <p:nvPr userDrawn="1"/>
        </p:nvGrpSpPr>
        <p:grpSpPr>
          <a:xfrm>
            <a:off x="457200" y="1584000"/>
            <a:ext cx="687600" cy="687600"/>
            <a:chOff x="457200" y="5718575"/>
            <a:chExt cx="687600" cy="687600"/>
          </a:xfrm>
        </p:grpSpPr>
        <p:pic>
          <p:nvPicPr>
            <p:cNvPr id="27" name="Logo H"/>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8" name="Region"/>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19739407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ut ">
    <p:spTree>
      <p:nvGrpSpPr>
        <p:cNvPr id="1" name=""/>
        <p:cNvGrpSpPr/>
        <p:nvPr/>
      </p:nvGrpSpPr>
      <p:grpSpPr>
        <a:xfrm>
          <a:off x="0" y="0"/>
          <a:ext cx="0" cy="0"/>
          <a:chOff x="0" y="0"/>
          <a:chExt cx="0" cy="0"/>
        </a:xfrm>
      </p:grpSpPr>
      <p:sp>
        <p:nvSpPr>
          <p:cNvPr id="8" name="Rektangel 7"/>
          <p:cNvSpPr/>
          <p:nvPr userDrawn="1"/>
        </p:nvSpPr>
        <p:spPr>
          <a:xfrm>
            <a:off x="611560" y="0"/>
            <a:ext cx="853200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9" name="Rektangel 8"/>
          <p:cNvSpPr/>
          <p:nvPr userDrawn="1"/>
        </p:nvSpPr>
        <p:spPr>
          <a:xfrm>
            <a:off x="8460000" y="1"/>
            <a:ext cx="68356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0" name="Rektangel 9"/>
          <p:cNvSpPr/>
          <p:nvPr userDrawn="1"/>
        </p:nvSpPr>
        <p:spPr>
          <a:xfrm>
            <a:off x="0" y="0"/>
            <a:ext cx="683568" cy="685819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Titel 1"/>
          <p:cNvSpPr>
            <a:spLocks noGrp="1"/>
          </p:cNvSpPr>
          <p:nvPr>
            <p:ph type="title" hasCustomPrompt="1"/>
          </p:nvPr>
        </p:nvSpPr>
        <p:spPr>
          <a:xfrm>
            <a:off x="1371600" y="1016732"/>
            <a:ext cx="7086600" cy="1312131"/>
          </a:xfrm>
        </p:spPr>
        <p:txBody>
          <a:bodyPr/>
          <a:lstStyle>
            <a:lvl1pPr>
              <a:lnSpc>
                <a:spcPct val="85000"/>
              </a:lnSpc>
              <a:defRPr>
                <a:solidFill>
                  <a:schemeClr val="bg1"/>
                </a:solidFill>
              </a:defRPr>
            </a:lvl1pPr>
          </a:lstStyle>
          <a:p>
            <a:r>
              <a:rPr lang="da-DK" dirty="0" smtClean="0"/>
              <a:t>Overskrift 27pt i to eller flere linjer </a:t>
            </a:r>
            <a:br>
              <a:rPr lang="da-DK" dirty="0" smtClean="0"/>
            </a:br>
            <a:r>
              <a:rPr lang="da-DK" dirty="0" smtClean="0"/>
              <a:t>teksten vokser opad</a:t>
            </a:r>
            <a:endParaRPr lang="da-DK" dirty="0"/>
          </a:p>
        </p:txBody>
      </p:sp>
      <p:sp>
        <p:nvSpPr>
          <p:cNvPr id="11" name="Pladsholder til tekst 2"/>
          <p:cNvSpPr>
            <a:spLocks noGrp="1"/>
          </p:cNvSpPr>
          <p:nvPr>
            <p:ph type="body" sz="quarter" idx="15" hasCustomPrompt="1"/>
          </p:nvPr>
        </p:nvSpPr>
        <p:spPr>
          <a:xfrm>
            <a:off x="1368000" y="2585610"/>
            <a:ext cx="2995611" cy="648000"/>
          </a:xfrm>
        </p:spPr>
        <p:txBody>
          <a:bodyPr/>
          <a:lstStyle>
            <a:lvl1pPr marL="0" indent="0">
              <a:lnSpc>
                <a:spcPct val="85000"/>
              </a:lnSpc>
              <a:buNone/>
              <a:defRPr sz="1600" baseline="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7" name="Pladsholder til tekst 3"/>
          <p:cNvSpPr>
            <a:spLocks noGrp="1"/>
          </p:cNvSpPr>
          <p:nvPr>
            <p:ph type="body" sz="quarter" idx="16" hasCustomPrompt="1"/>
          </p:nvPr>
        </p:nvSpPr>
        <p:spPr>
          <a:xfrm>
            <a:off x="1368000" y="3490922"/>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8" name="Pladsholder til tekst 4"/>
          <p:cNvSpPr>
            <a:spLocks noGrp="1"/>
          </p:cNvSpPr>
          <p:nvPr>
            <p:ph type="body" sz="quarter" idx="17" hasCustomPrompt="1"/>
          </p:nvPr>
        </p:nvSpPr>
        <p:spPr>
          <a:xfrm>
            <a:off x="4654765" y="25848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19" name="Pladsholder til tekst5"/>
          <p:cNvSpPr>
            <a:spLocks noGrp="1"/>
          </p:cNvSpPr>
          <p:nvPr>
            <p:ph type="body" sz="quarter" idx="18" hasCustomPrompt="1"/>
          </p:nvPr>
        </p:nvSpPr>
        <p:spPr>
          <a:xfrm>
            <a:off x="4654765" y="3492000"/>
            <a:ext cx="2995611" cy="648000"/>
          </a:xfrm>
        </p:spPr>
        <p:txBody>
          <a:bodyPr/>
          <a:lstStyle>
            <a:lvl1pPr marL="0" indent="0">
              <a:lnSpc>
                <a:spcPct val="85000"/>
              </a:lnSpc>
              <a:buNone/>
              <a:defRPr sz="1600">
                <a:solidFill>
                  <a:schemeClr val="bg1"/>
                </a:solidFill>
              </a:defRPr>
            </a:lvl1pPr>
            <a:lvl2pPr>
              <a:defRPr sz="1800">
                <a:solidFill>
                  <a:schemeClr val="bg1"/>
                </a:solidFill>
              </a:defRPr>
            </a:lvl2pPr>
            <a:lvl3pPr marL="324000">
              <a:defRPr sz="1600">
                <a:solidFill>
                  <a:schemeClr val="bg1"/>
                </a:solidFill>
              </a:defRPr>
            </a:lvl3pPr>
            <a:lvl4pPr marL="540000">
              <a:defRPr lang="da-DK" sz="1400" kern="1200" dirty="0" smtClean="0">
                <a:solidFill>
                  <a:schemeClr val="bg1"/>
                </a:solidFill>
                <a:latin typeface="+mn-lt"/>
                <a:ea typeface="+mn-ea"/>
                <a:cs typeface="+mn-cs"/>
              </a:defRPr>
            </a:lvl4pPr>
            <a:lvl5pPr marL="720000" indent="-90000">
              <a:defRPr sz="1200">
                <a:solidFill>
                  <a:schemeClr val="bg1"/>
                </a:solidFill>
              </a:defRPr>
            </a:lvl5pPr>
          </a:lstStyle>
          <a:p>
            <a:pPr lvl="0"/>
            <a:r>
              <a:rPr lang="da-DK" dirty="0" smtClean="0"/>
              <a:t>Tak tekst 16pt i to eller max 3 linjer</a:t>
            </a:r>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sp>
        <p:nvSpPr>
          <p:cNvPr id="20"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1"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chemeClr val="bg1"/>
                </a:solidFill>
              </a:rPr>
              <a:t>Nordsjællands Hospital</a:t>
            </a:r>
          </a:p>
        </p:txBody>
      </p:sp>
      <p:grpSp>
        <p:nvGrpSpPr>
          <p:cNvPr id="22" name="Logo"/>
          <p:cNvGrpSpPr/>
          <p:nvPr userDrawn="1"/>
        </p:nvGrpSpPr>
        <p:grpSpPr>
          <a:xfrm>
            <a:off x="457200" y="4806975"/>
            <a:ext cx="687600" cy="687600"/>
            <a:chOff x="457200" y="5718575"/>
            <a:chExt cx="687600" cy="687600"/>
          </a:xfrm>
        </p:grpSpPr>
        <p:pic>
          <p:nvPicPr>
            <p:cNvPr id="23" name="Logo 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4" name="Regio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3859027948"/>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Èn tekstspalte">
    <p:spTree>
      <p:nvGrpSpPr>
        <p:cNvPr id="1" name=""/>
        <p:cNvGrpSpPr/>
        <p:nvPr/>
      </p:nvGrpSpPr>
      <p:grpSpPr>
        <a:xfrm>
          <a:off x="0" y="0"/>
          <a:ext cx="0" cy="0"/>
          <a:chOff x="0" y="0"/>
          <a:chExt cx="0" cy="0"/>
        </a:xfrm>
      </p:grpSpPr>
      <p:sp>
        <p:nvSpPr>
          <p:cNvPr id="11" name="Titel 1"/>
          <p:cNvSpPr>
            <a:spLocks noGrp="1"/>
          </p:cNvSpPr>
          <p:nvPr>
            <p:ph type="title" hasCustomPrompt="1"/>
          </p:nvPr>
        </p:nvSpPr>
        <p:spPr>
          <a:xfrm>
            <a:off x="1368000" y="872715"/>
            <a:ext cx="7092000" cy="1161947"/>
          </a:xfrm>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2" name="Gruppe 11"/>
          <p:cNvGrpSpPr/>
          <p:nvPr userDrawn="1"/>
        </p:nvGrpSpPr>
        <p:grpSpPr>
          <a:xfrm>
            <a:off x="-1980728" y="2393789"/>
            <a:ext cx="1833563" cy="2919774"/>
            <a:chOff x="-1980728" y="1411288"/>
            <a:chExt cx="1833563" cy="2919774"/>
          </a:xfrm>
        </p:grpSpPr>
        <p:sp>
          <p:nvSpPr>
            <p:cNvPr id="13" name="AutoShape 4"/>
            <p:cNvSpPr>
              <a:spLocks/>
            </p:cNvSpPr>
            <p:nvPr userDrawn="1"/>
          </p:nvSpPr>
          <p:spPr bwMode="gray">
            <a:xfrm>
              <a:off x="-1980728" y="1411288"/>
              <a:ext cx="1830388" cy="2919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r" eaLnBrk="1" hangingPunct="1">
                <a:spcBef>
                  <a:spcPct val="0"/>
                </a:spcBef>
                <a:spcAft>
                  <a:spcPts val="600"/>
                </a:spcAft>
                <a:buFontTx/>
                <a:buNone/>
                <a:defRPr/>
              </a:pP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Opstil teksten i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punkter</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Niveauer</a:t>
              </a:r>
            </a:p>
            <a:p>
              <a:pPr algn="r" eaLnBrk="1" hangingPunct="1">
                <a:spcBef>
                  <a:spcPct val="0"/>
                </a:spcBef>
                <a:spcAft>
                  <a:spcPts val="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Niveau = Bullets </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22</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Niveau = Bullets 22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Niveau = Bullets 20 pkt</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Niveau = Bullets 18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5. – 9. Niveau = Bullets 16 - 10</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pkt</a:t>
              </a:r>
            </a:p>
            <a:p>
              <a:pPr algn="r" eaLnBrk="1" hangingPunct="1">
                <a:spcBef>
                  <a:spcPct val="0"/>
                </a:spcBef>
                <a:buFontTx/>
                <a:buNone/>
                <a:defRPr/>
              </a:pPr>
              <a:endParaRPr lang="da-DK" altLang="da-DK" sz="900" i="1" noProof="1">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få punktopstillet teksten </a:t>
              </a: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flere niveauer findes) brug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Forøg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få venstrestillet teksten </a:t>
              </a:r>
              <a:b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uden punktopstilling, brug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Formindsk 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p:txBody>
        </p:sp>
        <p:grpSp>
          <p:nvGrpSpPr>
            <p:cNvPr id="14" name="Gruppe 13"/>
            <p:cNvGrpSpPr/>
            <p:nvPr userDrawn="1"/>
          </p:nvGrpSpPr>
          <p:grpSpPr>
            <a:xfrm>
              <a:off x="-604365" y="3126445"/>
              <a:ext cx="457200" cy="209550"/>
              <a:chOff x="10615613" y="1808820"/>
              <a:chExt cx="457200" cy="209550"/>
            </a:xfrm>
          </p:grpSpPr>
          <p:pic>
            <p:nvPicPr>
              <p:cNvPr id="19"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5613" y="1808820"/>
                <a:ext cx="457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0" name="Rounded Rectangle 47"/>
              <p:cNvSpPr/>
              <p:nvPr/>
            </p:nvSpPr>
            <p:spPr>
              <a:xfrm>
                <a:off x="10844213" y="1808820"/>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nvGrpSpPr>
            <p:cNvPr id="15" name="Gruppe 14"/>
            <p:cNvGrpSpPr/>
            <p:nvPr userDrawn="1"/>
          </p:nvGrpSpPr>
          <p:grpSpPr>
            <a:xfrm>
              <a:off x="-599603" y="3918533"/>
              <a:ext cx="438150" cy="209550"/>
              <a:chOff x="10620375" y="2651782"/>
              <a:chExt cx="438150" cy="209550"/>
            </a:xfrm>
          </p:grpSpPr>
          <p:pic>
            <p:nvPicPr>
              <p:cNvPr id="1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75" y="2651782"/>
                <a:ext cx="43815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 name="Rectangle 52"/>
              <p:cNvSpPr/>
              <p:nvPr/>
            </p:nvSpPr>
            <p:spPr>
              <a:xfrm>
                <a:off x="10839450" y="2651782"/>
                <a:ext cx="219075" cy="201613"/>
              </a:xfrm>
              <a:prstGeom prst="rect">
                <a:avLst/>
              </a:prstGeom>
              <a:solidFill>
                <a:srgbClr val="FFFFFF">
                  <a:alpha val="6588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sp>
            <p:nvSpPr>
              <p:cNvPr id="18" name="Rounded Rectangle 53"/>
              <p:cNvSpPr/>
              <p:nvPr/>
            </p:nvSpPr>
            <p:spPr>
              <a:xfrm>
                <a:off x="10625138" y="2654957"/>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sp>
        <p:nvSpPr>
          <p:cNvPr id="3" name="Pladsholder til indhold 2"/>
          <p:cNvSpPr>
            <a:spLocks noGrp="1"/>
          </p:cNvSpPr>
          <p:nvPr>
            <p:ph sz="quarter" idx="13" hasCustomPrompt="1"/>
          </p:nvPr>
        </p:nvSpPr>
        <p:spPr>
          <a:xfrm>
            <a:off x="1368425" y="2327275"/>
            <a:ext cx="7091363" cy="3160713"/>
          </a:xfrm>
        </p:spPr>
        <p:txBody>
          <a:bodyPr/>
          <a:lstStyle/>
          <a:p>
            <a:pPr lvl="0"/>
            <a:r>
              <a:rPr lang="da-DK" dirty="0" smtClean="0"/>
              <a:t>Brødtekst 22pt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21" name="Pladsholder til tekst 3"/>
          <p:cNvSpPr>
            <a:spLocks noGrp="1"/>
          </p:cNvSpPr>
          <p:nvPr>
            <p:ph type="body" sz="quarter" idx="14"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3"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3223299363"/>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 tekstspalter">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8" name="Gruppe 7"/>
          <p:cNvGrpSpPr/>
          <p:nvPr userDrawn="1"/>
        </p:nvGrpSpPr>
        <p:grpSpPr>
          <a:xfrm>
            <a:off x="-1980728" y="2393789"/>
            <a:ext cx="1833563" cy="2919774"/>
            <a:chOff x="-1980728" y="1411288"/>
            <a:chExt cx="1833563" cy="2919774"/>
          </a:xfrm>
        </p:grpSpPr>
        <p:sp>
          <p:nvSpPr>
            <p:cNvPr id="9" name="AutoShape 4"/>
            <p:cNvSpPr>
              <a:spLocks/>
            </p:cNvSpPr>
            <p:nvPr userDrawn="1"/>
          </p:nvSpPr>
          <p:spPr bwMode="gray">
            <a:xfrm>
              <a:off x="-1980728" y="1411288"/>
              <a:ext cx="1830388" cy="2919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lIns="0" tIns="0" rIns="0" bIns="0">
              <a:spAutoFit/>
            </a:bodyPr>
            <a:lstStyle>
              <a:lvl1pPr defTabSz="457200" eaLnBrk="0" hangingPunct="0">
                <a:spcBef>
                  <a:spcPct val="20000"/>
                </a:spcBef>
                <a:buChar char="•"/>
                <a:tabLst>
                  <a:tab pos="177800" algn="l"/>
                </a:tabLst>
                <a:defRPr sz="3200">
                  <a:solidFill>
                    <a:schemeClr val="tx1"/>
                  </a:solidFill>
                  <a:latin typeface="Arial" charset="0"/>
                </a:defRPr>
              </a:lvl1pPr>
              <a:lvl2pPr marL="742950" indent="-285750" defTabSz="457200" eaLnBrk="0" hangingPunct="0">
                <a:spcBef>
                  <a:spcPct val="20000"/>
                </a:spcBef>
                <a:buChar char="–"/>
                <a:tabLst>
                  <a:tab pos="177800" algn="l"/>
                </a:tabLst>
                <a:defRPr sz="2800">
                  <a:solidFill>
                    <a:schemeClr val="tx1"/>
                  </a:solidFill>
                  <a:latin typeface="Arial" charset="0"/>
                </a:defRPr>
              </a:lvl2pPr>
              <a:lvl3pPr marL="1143000" indent="-228600" defTabSz="457200" eaLnBrk="0" hangingPunct="0">
                <a:spcBef>
                  <a:spcPct val="20000"/>
                </a:spcBef>
                <a:buChar char="•"/>
                <a:tabLst>
                  <a:tab pos="177800" algn="l"/>
                </a:tabLst>
                <a:defRPr sz="2400">
                  <a:solidFill>
                    <a:schemeClr val="tx1"/>
                  </a:solidFill>
                  <a:latin typeface="Arial" charset="0"/>
                </a:defRPr>
              </a:lvl3pPr>
              <a:lvl4pPr marL="1600200" indent="-228600" defTabSz="457200" eaLnBrk="0" hangingPunct="0">
                <a:spcBef>
                  <a:spcPct val="20000"/>
                </a:spcBef>
                <a:buChar char="–"/>
                <a:tabLst>
                  <a:tab pos="177800" algn="l"/>
                </a:tabLst>
                <a:defRPr sz="2000">
                  <a:solidFill>
                    <a:schemeClr val="tx1"/>
                  </a:solidFill>
                  <a:latin typeface="Arial" charset="0"/>
                </a:defRPr>
              </a:lvl4pPr>
              <a:lvl5pPr marL="2057400" indent="-228600" defTabSz="457200" eaLnBrk="0" hangingPunct="0">
                <a:spcBef>
                  <a:spcPct val="20000"/>
                </a:spcBef>
                <a:buChar char="»"/>
                <a:tabLst>
                  <a:tab pos="177800" algn="l"/>
                </a:tabLst>
                <a:defRPr sz="2000">
                  <a:solidFill>
                    <a:schemeClr val="tx1"/>
                  </a:solidFill>
                  <a:latin typeface="Arial" charset="0"/>
                </a:defRPr>
              </a:lvl5pPr>
              <a:lvl6pPr marL="2514600" indent="-228600" defTabSz="457200" eaLnBrk="0" fontAlgn="base" hangingPunct="0">
                <a:spcBef>
                  <a:spcPct val="20000"/>
                </a:spcBef>
                <a:spcAft>
                  <a:spcPct val="0"/>
                </a:spcAft>
                <a:buChar char="»"/>
                <a:tabLst>
                  <a:tab pos="177800" algn="l"/>
                </a:tabLst>
                <a:defRPr sz="2000">
                  <a:solidFill>
                    <a:schemeClr val="tx1"/>
                  </a:solidFill>
                  <a:latin typeface="Arial" charset="0"/>
                </a:defRPr>
              </a:lvl6pPr>
              <a:lvl7pPr marL="2971800" indent="-228600" defTabSz="457200" eaLnBrk="0" fontAlgn="base" hangingPunct="0">
                <a:spcBef>
                  <a:spcPct val="20000"/>
                </a:spcBef>
                <a:spcAft>
                  <a:spcPct val="0"/>
                </a:spcAft>
                <a:buChar char="»"/>
                <a:tabLst>
                  <a:tab pos="177800" algn="l"/>
                </a:tabLst>
                <a:defRPr sz="2000">
                  <a:solidFill>
                    <a:schemeClr val="tx1"/>
                  </a:solidFill>
                  <a:latin typeface="Arial" charset="0"/>
                </a:defRPr>
              </a:lvl7pPr>
              <a:lvl8pPr marL="3429000" indent="-228600" defTabSz="457200" eaLnBrk="0" fontAlgn="base" hangingPunct="0">
                <a:spcBef>
                  <a:spcPct val="20000"/>
                </a:spcBef>
                <a:spcAft>
                  <a:spcPct val="0"/>
                </a:spcAft>
                <a:buChar char="»"/>
                <a:tabLst>
                  <a:tab pos="177800" algn="l"/>
                </a:tabLst>
                <a:defRPr sz="2000">
                  <a:solidFill>
                    <a:schemeClr val="tx1"/>
                  </a:solidFill>
                  <a:latin typeface="Arial" charset="0"/>
                </a:defRPr>
              </a:lvl8pPr>
              <a:lvl9pPr marL="3886200" indent="-228600" defTabSz="457200" eaLnBrk="0" fontAlgn="base" hangingPunct="0">
                <a:spcBef>
                  <a:spcPct val="20000"/>
                </a:spcBef>
                <a:spcAft>
                  <a:spcPct val="0"/>
                </a:spcAft>
                <a:buChar char="»"/>
                <a:tabLst>
                  <a:tab pos="177800" algn="l"/>
                </a:tabLst>
                <a:defRPr sz="2000">
                  <a:solidFill>
                    <a:schemeClr val="tx1"/>
                  </a:solidFill>
                  <a:latin typeface="Arial" charset="0"/>
                </a:defRPr>
              </a:lvl9pPr>
            </a:lstStyle>
            <a:p>
              <a:pPr algn="r" eaLnBrk="1" hangingPunct="1">
                <a:spcBef>
                  <a:spcPct val="0"/>
                </a:spcBef>
                <a:spcAft>
                  <a:spcPts val="600"/>
                </a:spcAft>
                <a:buFontTx/>
                <a:buNone/>
                <a:defRPr/>
              </a:pP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Opstil teksten i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punkter</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Niveauer</a:t>
              </a:r>
            </a:p>
            <a:p>
              <a:pPr algn="r" eaLnBrk="1" hangingPunct="1">
                <a:spcBef>
                  <a:spcPct val="0"/>
                </a:spcBef>
                <a:spcAft>
                  <a:spcPts val="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 Niveau = Bullets </a:t>
              </a:r>
              <a:r>
                <a:rPr lang="da-DK" altLang="da-DK" sz="900" i="1" baseline="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18</a:t>
              </a: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Niveau = Bullets 18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Niveau = Bullets 16 pkt</a:t>
              </a:r>
            </a:p>
            <a:p>
              <a:pPr algn="r" eaLnBrk="1" hangingPunct="1">
                <a:spcBef>
                  <a:spcPct val="0"/>
                </a:spcBef>
                <a:spcAft>
                  <a:spcPts val="240"/>
                </a:spcAft>
                <a:buFontTx/>
                <a:buNone/>
                <a:defRPr/>
              </a:pP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Niveau = Bullets 14 pkt</a:t>
              </a:r>
              <a:b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5. Niveau = Bullets 12 pkt</a:t>
              </a:r>
            </a:p>
            <a:p>
              <a:pPr algn="r" eaLnBrk="1" hangingPunct="1">
                <a:spcBef>
                  <a:spcPct val="0"/>
                </a:spcBef>
                <a:buFontTx/>
                <a:buNone/>
                <a:defRPr/>
              </a:pPr>
              <a:endParaRPr lang="da-DK" altLang="da-DK" sz="900" i="1" noProof="1">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få punktopstillet teksten </a:t>
              </a:r>
              <a:r>
                <a:rPr lang="da-DK" sz="900"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t>
              </a: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flere niveauer findes) brug </a:t>
              </a:r>
              <a:r>
                <a:rPr lang="da-DK" sz="900" b="1" dirty="0"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Forøg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a:spcBef>
                  <a:spcPts val="0"/>
                </a:spcBef>
                <a:spcAft>
                  <a:spcPts val="240"/>
                </a:spcAft>
                <a:buFontTx/>
                <a:buNone/>
                <a:defRPr/>
              </a:pP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få venstrestillet teksten </a:t>
              </a:r>
              <a:b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br>
              <a:r>
                <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uden punktopstilling, brug </a:t>
              </a:r>
              <a:r>
                <a:rPr lang="da-DK" sz="900" b="1"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Formindsk listeniveau</a:t>
              </a:r>
            </a:p>
            <a:p>
              <a:pPr algn="r">
                <a:defRPr/>
              </a:pPr>
              <a:endParaRPr lang="da-DK" sz="900" dirty="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buFontTx/>
                <a:buNone/>
                <a:defRPr/>
              </a:pPr>
              <a:endParaRPr lang="da-DK" altLang="da-DK" sz="900" i="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p:txBody>
        </p:sp>
        <p:grpSp>
          <p:nvGrpSpPr>
            <p:cNvPr id="10" name="Gruppe 9"/>
            <p:cNvGrpSpPr/>
            <p:nvPr userDrawn="1"/>
          </p:nvGrpSpPr>
          <p:grpSpPr>
            <a:xfrm>
              <a:off x="-604365" y="3126445"/>
              <a:ext cx="457200" cy="209550"/>
              <a:chOff x="10615613" y="1808820"/>
              <a:chExt cx="457200" cy="209550"/>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15613" y="1808820"/>
                <a:ext cx="45720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ounded Rectangle 47"/>
              <p:cNvSpPr/>
              <p:nvPr/>
            </p:nvSpPr>
            <p:spPr>
              <a:xfrm>
                <a:off x="10844213" y="1808820"/>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nvGrpSpPr>
            <p:cNvPr id="13" name="Gruppe 12"/>
            <p:cNvGrpSpPr/>
            <p:nvPr userDrawn="1"/>
          </p:nvGrpSpPr>
          <p:grpSpPr>
            <a:xfrm>
              <a:off x="-599603" y="3918533"/>
              <a:ext cx="438150" cy="209550"/>
              <a:chOff x="10620375" y="2651782"/>
              <a:chExt cx="438150" cy="209550"/>
            </a:xfrm>
          </p:grpSpPr>
          <p:pic>
            <p:nvPicPr>
              <p:cNvPr id="1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20375" y="2651782"/>
                <a:ext cx="438150" cy="209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Rectangle 52"/>
              <p:cNvSpPr/>
              <p:nvPr/>
            </p:nvSpPr>
            <p:spPr>
              <a:xfrm>
                <a:off x="10839450" y="2651782"/>
                <a:ext cx="219075" cy="201613"/>
              </a:xfrm>
              <a:prstGeom prst="rect">
                <a:avLst/>
              </a:prstGeom>
              <a:solidFill>
                <a:srgbClr val="FFFFFF">
                  <a:alpha val="65882"/>
                </a:srgbClr>
              </a:solidFill>
              <a:ln w="31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sp>
            <p:nvSpPr>
              <p:cNvPr id="16" name="Rounded Rectangle 53"/>
              <p:cNvSpPr/>
              <p:nvPr/>
            </p:nvSpPr>
            <p:spPr>
              <a:xfrm>
                <a:off x="10625138" y="2654957"/>
                <a:ext cx="214312" cy="206375"/>
              </a:xfrm>
              <a:prstGeom prst="roundRect">
                <a:avLst/>
              </a:prstGeom>
              <a:noFill/>
              <a:ln w="127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a:defRPr/>
                </a:pPr>
                <a:endParaRPr lang="da-DK" sz="2400" dirty="0"/>
              </a:p>
            </p:txBody>
          </p:sp>
        </p:grpSp>
      </p:grpSp>
      <p:sp>
        <p:nvSpPr>
          <p:cNvPr id="7" name="Pladsholder til indhold 6"/>
          <p:cNvSpPr>
            <a:spLocks noGrp="1"/>
          </p:cNvSpPr>
          <p:nvPr>
            <p:ph sz="quarter" idx="13" hasCustomPrompt="1"/>
          </p:nvPr>
        </p:nvSpPr>
        <p:spPr>
          <a:xfrm>
            <a:off x="1368000" y="2327275"/>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9" name="Pladsholder til indhold 6"/>
          <p:cNvSpPr>
            <a:spLocks noGrp="1"/>
          </p:cNvSpPr>
          <p:nvPr>
            <p:ph sz="quarter" idx="14" hasCustomPrompt="1"/>
          </p:nvPr>
        </p:nvSpPr>
        <p:spPr>
          <a:xfrm>
            <a:off x="5021798" y="2329200"/>
            <a:ext cx="3429000"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20" name="Pladsholder til tekst 3"/>
          <p:cNvSpPr>
            <a:spLocks noGrp="1"/>
          </p:cNvSpPr>
          <p:nvPr>
            <p:ph type="body" sz="quarter" idx="15"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2"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917773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t felt billede">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16pt i to eller max tre linjer</a:t>
            </a:r>
          </a:p>
        </p:txBody>
      </p:sp>
      <p:sp>
        <p:nvSpPr>
          <p:cNvPr id="8" name="Pladsholder til billede 2"/>
          <p:cNvSpPr>
            <a:spLocks noGrp="1"/>
          </p:cNvSpPr>
          <p:nvPr>
            <p:ph type="pic" sz="quarter" idx="16" hasCustomPrompt="1"/>
          </p:nvPr>
        </p:nvSpPr>
        <p:spPr>
          <a:xfrm>
            <a:off x="1368000" y="1362269"/>
            <a:ext cx="7086600" cy="3340360"/>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3" name="Gruppe 12"/>
          <p:cNvGrpSpPr>
            <a:grpSpLocks/>
          </p:cNvGrpSpPr>
          <p:nvPr userDrawn="1"/>
        </p:nvGrpSpPr>
        <p:grpSpPr bwMode="auto">
          <a:xfrm>
            <a:off x="-2186217" y="1362269"/>
            <a:ext cx="2032000" cy="2211833"/>
            <a:chOff x="6573838" y="3603625"/>
            <a:chExt cx="2032000" cy="2211717"/>
          </a:xfrm>
        </p:grpSpPr>
        <p:sp>
          <p:nvSpPr>
            <p:cNvPr id="14"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5" name="Gruppe 1"/>
            <p:cNvGrpSpPr>
              <a:grpSpLocks/>
            </p:cNvGrpSpPr>
            <p:nvPr/>
          </p:nvGrpSpPr>
          <p:grpSpPr bwMode="auto">
            <a:xfrm>
              <a:off x="8227557" y="5472327"/>
              <a:ext cx="331787" cy="343015"/>
              <a:chOff x="8227737" y="5472259"/>
              <a:chExt cx="331631" cy="343667"/>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9"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1"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3211764738"/>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t felt ">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838162"/>
            <a:ext cx="7086600" cy="654587"/>
          </a:xfrm>
        </p:spPr>
        <p:txBody>
          <a:bodyPr/>
          <a:lstStyle>
            <a:lvl1pPr marL="0" indent="0">
              <a:lnSpc>
                <a:spcPct val="85000"/>
              </a:lnSpc>
              <a:buNone/>
              <a:defRPr sz="16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16pt i to eller max tre linjer</a:t>
            </a:r>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3" name="Gruppe 12"/>
          <p:cNvGrpSpPr>
            <a:grpSpLocks/>
          </p:cNvGrpSpPr>
          <p:nvPr userDrawn="1"/>
        </p:nvGrpSpPr>
        <p:grpSpPr bwMode="auto">
          <a:xfrm>
            <a:off x="-2186217" y="1362269"/>
            <a:ext cx="2032000" cy="2211833"/>
            <a:chOff x="6573838" y="3603625"/>
            <a:chExt cx="2032000" cy="2211717"/>
          </a:xfrm>
        </p:grpSpPr>
        <p:sp>
          <p:nvSpPr>
            <p:cNvPr id="14"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5" name="Gruppe 1"/>
            <p:cNvGrpSpPr>
              <a:grpSpLocks/>
            </p:cNvGrpSpPr>
            <p:nvPr/>
          </p:nvGrpSpPr>
          <p:grpSpPr bwMode="auto">
            <a:xfrm>
              <a:off x="8227557" y="5472327"/>
              <a:ext cx="331787" cy="343015"/>
              <a:chOff x="8227737" y="5472259"/>
              <a:chExt cx="331631" cy="343667"/>
            </a:xfrm>
          </p:grpSpPr>
          <p:pic>
            <p:nvPicPr>
              <p:cNvPr id="1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1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19" name="Pladsholder til indhold 2"/>
          <p:cNvSpPr>
            <a:spLocks noGrp="1"/>
          </p:cNvSpPr>
          <p:nvPr>
            <p:ph sz="quarter" idx="17" hasCustomPrompt="1"/>
          </p:nvPr>
        </p:nvSpPr>
        <p:spPr>
          <a:xfrm>
            <a:off x="1368425" y="1362075"/>
            <a:ext cx="7088400" cy="3340800"/>
          </a:xfrm>
        </p:spPr>
        <p:txBody>
          <a:bodyPr/>
          <a:lstStyle>
            <a:lvl1pPr>
              <a:defRPr baseline="0"/>
            </a:lvl1pPr>
          </a:lstStyle>
          <a:p>
            <a:pPr lvl="0"/>
            <a:r>
              <a:rPr lang="da-DK" dirty="0" smtClean="0"/>
              <a:t>Brødtekst 22pt skrives her, eller tabel og diagram indsættes</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endParaRPr lang="da-DK" dirty="0"/>
          </a:p>
        </p:txBody>
      </p:sp>
      <p:sp>
        <p:nvSpPr>
          <p:cNvPr id="20"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2"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197186276"/>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o felter">
    <p:spTree>
      <p:nvGrpSpPr>
        <p:cNvPr id="1" name=""/>
        <p:cNvGrpSpPr/>
        <p:nvPr/>
      </p:nvGrpSpPr>
      <p:grpSpPr>
        <a:xfrm>
          <a:off x="0" y="0"/>
          <a:ext cx="0" cy="0"/>
          <a:chOff x="0" y="0"/>
          <a:chExt cx="0" cy="0"/>
        </a:xfrm>
      </p:grpSpPr>
      <p:sp>
        <p:nvSpPr>
          <p:cNvPr id="11" name="Pladsholder til tekst 1"/>
          <p:cNvSpPr>
            <a:spLocks noGrp="1"/>
          </p:cNvSpPr>
          <p:nvPr>
            <p:ph type="body" sz="quarter" idx="15" hasCustomPrompt="1"/>
          </p:nvPr>
        </p:nvSpPr>
        <p:spPr>
          <a:xfrm>
            <a:off x="1368000" y="4985492"/>
            <a:ext cx="3317874"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25" name="Pladsholder til billede 2"/>
          <p:cNvSpPr>
            <a:spLocks noGrp="1"/>
          </p:cNvSpPr>
          <p:nvPr>
            <p:ph type="pic" sz="quarter" idx="16" hasCustomPrompt="1"/>
          </p:nvPr>
        </p:nvSpPr>
        <p:spPr>
          <a:xfrm>
            <a:off x="1368000" y="1366174"/>
            <a:ext cx="3317875" cy="3489649"/>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12" name="Pladsholder til tekst 3"/>
          <p:cNvSpPr>
            <a:spLocks noGrp="1"/>
          </p:cNvSpPr>
          <p:nvPr>
            <p:ph type="body" sz="quarter" idx="19" hasCustomPrompt="1"/>
          </p:nvPr>
        </p:nvSpPr>
        <p:spPr>
          <a:xfrm>
            <a:off x="4889500" y="4985492"/>
            <a:ext cx="3564000" cy="558000"/>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17" name="Pladsholder til indhold 4"/>
          <p:cNvSpPr>
            <a:spLocks noGrp="1"/>
          </p:cNvSpPr>
          <p:nvPr>
            <p:ph sz="quarter" idx="14" hasCustomPrompt="1"/>
          </p:nvPr>
        </p:nvSpPr>
        <p:spPr>
          <a:xfrm>
            <a:off x="4884806" y="1371523"/>
            <a:ext cx="3570988" cy="3488400"/>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5" name="Pladsholder til tekst 5"/>
          <p:cNvSpPr>
            <a:spLocks noGrp="1"/>
          </p:cNvSpPr>
          <p:nvPr>
            <p:ph type="body" sz="quarter" idx="20"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8" name="Gruppe 17"/>
          <p:cNvGrpSpPr>
            <a:grpSpLocks/>
          </p:cNvGrpSpPr>
          <p:nvPr userDrawn="1"/>
        </p:nvGrpSpPr>
        <p:grpSpPr bwMode="auto">
          <a:xfrm>
            <a:off x="-2186217" y="1362269"/>
            <a:ext cx="2032000" cy="2211833"/>
            <a:chOff x="6573838" y="3603625"/>
            <a:chExt cx="2032000" cy="2211717"/>
          </a:xfrm>
        </p:grpSpPr>
        <p:sp>
          <p:nvSpPr>
            <p:cNvPr id="19"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20" name="Gruppe 1"/>
            <p:cNvGrpSpPr>
              <a:grpSpLocks/>
            </p:cNvGrpSpPr>
            <p:nvPr/>
          </p:nvGrpSpPr>
          <p:grpSpPr bwMode="auto">
            <a:xfrm>
              <a:off x="8227557" y="5472327"/>
              <a:ext cx="331787" cy="343015"/>
              <a:chOff x="8227737" y="5472259"/>
              <a:chExt cx="331631" cy="343667"/>
            </a:xfrm>
          </p:grpSpPr>
          <p:pic>
            <p:nvPicPr>
              <p:cNvPr id="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3"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2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4"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152856746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elt &amp; tekstsp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1368000" y="908719"/>
            <a:ext cx="7091788" cy="1125943"/>
          </a:xfrm>
        </p:spPr>
        <p:txBody>
          <a:bodyPr/>
          <a:lstStyle/>
          <a:p>
            <a:r>
              <a:rPr lang="da-DK" dirty="0" smtClean="0"/>
              <a:t>Overskrift 27pt i to eller flere linjer </a:t>
            </a:r>
            <a:br>
              <a:rPr lang="da-DK" dirty="0" smtClean="0"/>
            </a:br>
            <a:r>
              <a:rPr lang="da-DK" dirty="0" smtClean="0"/>
              <a:t>teksten vokser opad</a:t>
            </a:r>
            <a:endParaRPr lang="da-DK" dirty="0"/>
          </a:p>
        </p:txBody>
      </p:sp>
      <p:sp>
        <p:nvSpPr>
          <p:cNvPr id="4" name="Pladsholder til dato 3"/>
          <p:cNvSpPr>
            <a:spLocks noGrp="1"/>
          </p:cNvSpPr>
          <p:nvPr>
            <p:ph type="dt" sz="half" idx="10"/>
          </p:nvPr>
        </p:nvSpPr>
        <p:spPr/>
        <p:txBody>
          <a:bodyPr/>
          <a:lstStyle/>
          <a:p>
            <a:r>
              <a:rPr lang="da-DK" dirty="0" smtClean="0"/>
              <a:t>Navn (Sidehoved/fod)</a:t>
            </a:r>
            <a:endParaRPr lang="da-DK" dirty="0"/>
          </a:p>
        </p:txBody>
      </p:sp>
      <p:sp>
        <p:nvSpPr>
          <p:cNvPr id="5" name="Pladsholder til sidefod 4"/>
          <p:cNvSpPr>
            <a:spLocks noGrp="1"/>
          </p:cNvSpPr>
          <p:nvPr>
            <p:ph type="ftr" sz="quarter" idx="11"/>
          </p:nvPr>
        </p:nvSpPr>
        <p:spPr/>
        <p:txBody>
          <a:body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p>
            <a:fld id="{667EC89C-17A0-4E64-A6D2-B825673CEEDF}" type="slidenum">
              <a:rPr lang="da-DK" smtClean="0"/>
              <a:t>‹nr.›</a:t>
            </a:fld>
            <a:endParaRPr lang="da-DK" dirty="0"/>
          </a:p>
        </p:txBody>
      </p:sp>
      <p:grpSp>
        <p:nvGrpSpPr>
          <p:cNvPr id="17" name="Gruppe 16"/>
          <p:cNvGrpSpPr>
            <a:grpSpLocks/>
          </p:cNvGrpSpPr>
          <p:nvPr userDrawn="1"/>
        </p:nvGrpSpPr>
        <p:grpSpPr bwMode="auto">
          <a:xfrm>
            <a:off x="-2186217" y="2328863"/>
            <a:ext cx="2032000" cy="2211833"/>
            <a:chOff x="6573838" y="3603625"/>
            <a:chExt cx="2032000" cy="2211717"/>
          </a:xfrm>
        </p:grpSpPr>
        <p:sp>
          <p:nvSpPr>
            <p:cNvPr id="18" name="TextBox 12"/>
            <p:cNvSpPr txBox="1">
              <a:spLocks noChangeArrowheads="1"/>
            </p:cNvSpPr>
            <p:nvPr/>
          </p:nvSpPr>
          <p:spPr bwMode="auto">
            <a:xfrm>
              <a:off x="6573838" y="3603625"/>
              <a:ext cx="2032000"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eaLnBrk="0" hangingPunct="0">
                <a:spcBef>
                  <a:spcPct val="20000"/>
                </a:spcBef>
                <a:buChar char="•"/>
                <a:defRPr sz="3200">
                  <a:solidFill>
                    <a:schemeClr val="tx1"/>
                  </a:solidFill>
                  <a:latin typeface="Arial" pitchFamily="34" charset="0"/>
                </a:defRPr>
              </a:lvl1pPr>
              <a:lvl2pPr marL="742950" indent="-285750" eaLnBrk="0" hangingPunct="0">
                <a:spcBef>
                  <a:spcPct val="20000"/>
                </a:spcBef>
                <a:buChar char="–"/>
                <a:defRPr sz="2800">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r" eaLnBrk="1" hangingPunct="1">
                <a:spcBef>
                  <a:spcPts val="0"/>
                </a:spcBef>
                <a:spcAft>
                  <a:spcPts val="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1.</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 Klik på det lille billede-indsættelsesikon i midten</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af pladsholderen</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2.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Indsæt det ønskede billede</a:t>
              </a:r>
            </a:p>
            <a:p>
              <a:pPr algn="r" eaLnBrk="1" hangingPunct="1">
                <a:spcBef>
                  <a:spcPts val="0"/>
                </a:spcBef>
                <a:spcAft>
                  <a:spcPts val="240"/>
                </a:spcAft>
                <a:buFontTx/>
                <a:buNone/>
                <a:defRPr/>
              </a:pP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3.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Klik </a:t>
              </a:r>
              <a:r>
                <a:rPr 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Beskær </a:t>
              </a: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for at ændre</a:t>
              </a:r>
            </a:p>
            <a:p>
              <a:pPr algn="r" eaLnBrk="1" hangingPunct="1">
                <a:spcBef>
                  <a:spcPts val="0"/>
                </a:spcBef>
                <a:spcAft>
                  <a:spcPts val="240"/>
                </a:spcAft>
                <a:buFontTx/>
                <a:buNone/>
                <a:defRPr/>
              </a:pPr>
              <a:r>
                <a:rPr 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billedets fokus/størrelse</a:t>
              </a: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endPar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endParaRPr>
            </a:p>
            <a:p>
              <a:pPr algn="r" eaLnBrk="1" hangingPunct="1">
                <a:spcBef>
                  <a:spcPct val="0"/>
                </a:spcBef>
                <a:spcAft>
                  <a:spcPts val="240"/>
                </a:spcAft>
                <a:buFontTx/>
                <a:buNone/>
                <a:defRPr/>
              </a:pP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4. </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Ønsker du at skalere billedet, så hold </a:t>
              </a:r>
              <a:r>
                <a:rPr lang="da-DK" altLang="da-DK" sz="900" b="1"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SHIFT</a:t>
              </a:r>
              <a:r>
                <a:rPr lang="da-DK" altLang="da-DK" sz="900" noProof="1" smtClean="0">
                  <a:solidFill>
                    <a:schemeClr val="bg1">
                      <a:lumMod val="50000"/>
                    </a:schemeClr>
                  </a:solidFill>
                  <a:latin typeface="Arial" panose="020B0604020202020204" pitchFamily="34" charset="0"/>
                  <a:ea typeface="Verdana" panose="020B0604030504040204" pitchFamily="34" charset="0"/>
                  <a:cs typeface="Arial" panose="020B0604020202020204" pitchFamily="34" charset="0"/>
                </a:rPr>
                <a:t>-knappen nede, mens der trækkes i billedets hjørner</a:t>
              </a:r>
            </a:p>
          </p:txBody>
        </p:sp>
        <p:grpSp>
          <p:nvGrpSpPr>
            <p:cNvPr id="19" name="Gruppe 1"/>
            <p:cNvGrpSpPr>
              <a:grpSpLocks/>
            </p:cNvGrpSpPr>
            <p:nvPr/>
          </p:nvGrpSpPr>
          <p:grpSpPr bwMode="auto">
            <a:xfrm>
              <a:off x="8227557" y="5472327"/>
              <a:ext cx="331787" cy="343015"/>
              <a:chOff x="8227737" y="5472259"/>
              <a:chExt cx="331631" cy="343667"/>
            </a:xfrm>
          </p:grpSpPr>
          <p:pic>
            <p:nvPicPr>
              <p:cNvPr id="2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1265" y="5472375"/>
                <a:ext cx="318103" cy="34355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2" name="Rounded Rectangle 25"/>
              <p:cNvSpPr/>
              <p:nvPr/>
            </p:nvSpPr>
            <p:spPr>
              <a:xfrm>
                <a:off x="8227737" y="5472259"/>
                <a:ext cx="209451" cy="171767"/>
              </a:xfrm>
              <a:prstGeom prst="roundRect">
                <a:avLst/>
              </a:prstGeom>
              <a:noFill/>
              <a:ln w="19050">
                <a:solidFill>
                  <a:srgbClr val="E31E3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2000" dirty="0"/>
              </a:p>
            </p:txBody>
          </p:sp>
        </p:grpSp>
        <p:pic>
          <p:nvPicPr>
            <p:cNvPr id="2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196263" y="4688029"/>
              <a:ext cx="409575" cy="322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27" name="Pladsholder til tekst 1"/>
          <p:cNvSpPr>
            <a:spLocks noGrp="1"/>
          </p:cNvSpPr>
          <p:nvPr>
            <p:ph type="body" sz="quarter" idx="15" hasCustomPrompt="1"/>
          </p:nvPr>
        </p:nvSpPr>
        <p:spPr>
          <a:xfrm>
            <a:off x="1371600" y="4931361"/>
            <a:ext cx="3317874" cy="556627"/>
          </a:xfrm>
        </p:spPr>
        <p:txBody>
          <a:bodyPr/>
          <a:lstStyle>
            <a:lvl1pPr marL="0" indent="0">
              <a:lnSpc>
                <a:spcPct val="85000"/>
              </a:lnSpc>
              <a:buNone/>
              <a:defRPr sz="1400" baseline="0"/>
            </a:lvl1pPr>
            <a:lvl2pPr>
              <a:defRPr sz="1800"/>
            </a:lvl2pPr>
            <a:lvl3pPr marL="324000">
              <a:defRPr sz="1600"/>
            </a:lvl3pPr>
            <a:lvl4pPr marL="540000">
              <a:defRPr lang="da-DK" sz="1400" kern="1200" dirty="0" smtClean="0">
                <a:solidFill>
                  <a:schemeClr val="tx1"/>
                </a:solidFill>
                <a:latin typeface="+mn-lt"/>
                <a:ea typeface="+mn-ea"/>
                <a:cs typeface="+mn-cs"/>
              </a:defRPr>
            </a:lvl4pPr>
            <a:lvl5pPr marL="720000" indent="-90000">
              <a:defRPr sz="1200"/>
            </a:lvl5pPr>
          </a:lstStyle>
          <a:p>
            <a:pPr lvl="0"/>
            <a:r>
              <a:rPr lang="da-DK" dirty="0" smtClean="0"/>
              <a:t>Billedtekst 14pt i to eller max tre linjer</a:t>
            </a:r>
          </a:p>
        </p:txBody>
      </p:sp>
      <p:sp>
        <p:nvSpPr>
          <p:cNvPr id="28" name="Pladsholder til billede 2"/>
          <p:cNvSpPr>
            <a:spLocks noGrp="1"/>
          </p:cNvSpPr>
          <p:nvPr>
            <p:ph type="pic" sz="quarter" idx="17" hasCustomPrompt="1"/>
          </p:nvPr>
        </p:nvSpPr>
        <p:spPr>
          <a:xfrm>
            <a:off x="1368000" y="2328862"/>
            <a:ext cx="3319200" cy="2476561"/>
          </a:xfrm>
        </p:spPr>
        <p:txBody>
          <a:bodyPr tIns="612000" anchor="ctr" anchorCtr="0"/>
          <a:lstStyle>
            <a:lvl1pPr marL="0" indent="0" algn="ctr">
              <a:buNone/>
              <a:defRPr sz="1400" baseline="0">
                <a:solidFill>
                  <a:schemeClr val="accent6"/>
                </a:solidFill>
              </a:defRPr>
            </a:lvl1pPr>
          </a:lstStyle>
          <a:p>
            <a:r>
              <a:rPr lang="da-DK" dirty="0" smtClean="0"/>
              <a:t>Klik på ikon for at indsætte billede</a:t>
            </a:r>
            <a:endParaRPr lang="da-DK" dirty="0"/>
          </a:p>
        </p:txBody>
      </p:sp>
      <p:sp>
        <p:nvSpPr>
          <p:cNvPr id="24" name="Pladsholder til indhold 3"/>
          <p:cNvSpPr>
            <a:spLocks noGrp="1"/>
          </p:cNvSpPr>
          <p:nvPr>
            <p:ph sz="quarter" idx="14" hasCustomPrompt="1"/>
          </p:nvPr>
        </p:nvSpPr>
        <p:spPr>
          <a:xfrm>
            <a:off x="4888800" y="2327275"/>
            <a:ext cx="3570988" cy="3160713"/>
          </a:xfrm>
        </p:spPr>
        <p:txBody>
          <a:bodyPr/>
          <a:lstStyle>
            <a:lvl1pPr marL="126000" indent="-126000">
              <a:defRPr sz="1800"/>
            </a:lvl1pPr>
            <a:lvl2pPr marL="450000" indent="-108000">
              <a:defRPr sz="1600"/>
            </a:lvl2pPr>
            <a:lvl3pPr marL="810000" indent="-108000">
              <a:defRPr sz="1400"/>
            </a:lvl3pPr>
            <a:lvl4pPr marL="1152000" indent="-90000">
              <a:defRPr sz="1200"/>
            </a:lvl4pPr>
            <a:lvl5pPr marL="1512000" indent="-90000">
              <a:defRPr sz="1000"/>
            </a:lvl5pPr>
            <a:lvl6pPr marL="1872000">
              <a:defRPr sz="1000"/>
            </a:lvl6pPr>
            <a:lvl7pPr marL="2232000">
              <a:defRPr sz="1000"/>
            </a:lvl7pPr>
            <a:lvl8pPr marL="2592000">
              <a:defRPr/>
            </a:lvl8pPr>
            <a:lvl9pPr marL="2952000">
              <a:defRPr sz="1000"/>
            </a:lvl9pPr>
          </a:lstStyle>
          <a:p>
            <a:pPr lvl="0"/>
            <a:r>
              <a:rPr lang="da-DK" dirty="0" smtClean="0"/>
              <a:t>Brødtekst 18pt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endParaRPr lang="da-DK" dirty="0"/>
          </a:p>
        </p:txBody>
      </p:sp>
      <p:sp>
        <p:nvSpPr>
          <p:cNvPr id="15" name="Pladsholder til tekst 3"/>
          <p:cNvSpPr>
            <a:spLocks noGrp="1"/>
          </p:cNvSpPr>
          <p:nvPr>
            <p:ph type="body" sz="quarter" idx="18"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23"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351738728"/>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Afsnit start">
    <p:spTree>
      <p:nvGrpSpPr>
        <p:cNvPr id="1" name=""/>
        <p:cNvGrpSpPr/>
        <p:nvPr/>
      </p:nvGrpSpPr>
      <p:grpSpPr>
        <a:xfrm>
          <a:off x="0" y="0"/>
          <a:ext cx="0" cy="0"/>
          <a:chOff x="0" y="0"/>
          <a:chExt cx="0" cy="0"/>
        </a:xfrm>
      </p:grpSpPr>
      <p:sp>
        <p:nvSpPr>
          <p:cNvPr id="21" name="Hvid dæk boks"/>
          <p:cNvSpPr/>
          <p:nvPr userDrawn="1"/>
        </p:nvSpPr>
        <p:spPr>
          <a:xfrm>
            <a:off x="0" y="0"/>
            <a:ext cx="9144000" cy="6858000"/>
          </a:xfrm>
          <a:prstGeom prst="rect">
            <a:avLst/>
          </a:prstGeom>
          <a:solidFill>
            <a:schemeClr val="bg1"/>
          </a:solidFill>
          <a:ln w="952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endParaRPr lang="da-DK" dirty="0" smtClean="0"/>
          </a:p>
        </p:txBody>
      </p:sp>
      <p:sp>
        <p:nvSpPr>
          <p:cNvPr id="12" name="Rektangel 11"/>
          <p:cNvSpPr/>
          <p:nvPr userDrawn="1"/>
        </p:nvSpPr>
        <p:spPr>
          <a:xfrm>
            <a:off x="0" y="0"/>
            <a:ext cx="683568" cy="203815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userDrawn="1"/>
        </p:nvSpPr>
        <p:spPr>
          <a:xfrm>
            <a:off x="0" y="2038350"/>
            <a:ext cx="683568" cy="4819847"/>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Titel 1"/>
          <p:cNvSpPr>
            <a:spLocks noGrp="1"/>
          </p:cNvSpPr>
          <p:nvPr>
            <p:ph type="title" hasCustomPrompt="1"/>
          </p:nvPr>
        </p:nvSpPr>
        <p:spPr>
          <a:xfrm>
            <a:off x="1371600" y="2708920"/>
            <a:ext cx="7086600" cy="2775893"/>
          </a:xfrm>
        </p:spPr>
        <p:txBody>
          <a:bodyPr anchor="t" anchorCtr="0"/>
          <a:lstStyle>
            <a:lvl1pPr>
              <a:defRPr sz="3700">
                <a:solidFill>
                  <a:schemeClr val="tx2"/>
                </a:solidFill>
              </a:defRPr>
            </a:lvl1pPr>
          </a:lstStyle>
          <a:p>
            <a:r>
              <a:rPr lang="da-DK" dirty="0" smtClean="0"/>
              <a:t>Overskrift 37pt skrives her</a:t>
            </a:r>
            <a:br>
              <a:rPr lang="da-DK" dirty="0" smtClean="0"/>
            </a:br>
            <a:r>
              <a:rPr lang="da-DK" dirty="0" smtClean="0"/>
              <a:t>i to eller flere linjer</a:t>
            </a:r>
            <a:endParaRPr lang="da-DK" dirty="0"/>
          </a:p>
        </p:txBody>
      </p:sp>
      <p:sp>
        <p:nvSpPr>
          <p:cNvPr id="4" name="Pladsholder til dato 3"/>
          <p:cNvSpPr>
            <a:spLocks noGrp="1"/>
          </p:cNvSpPr>
          <p:nvPr>
            <p:ph type="dt" sz="half" idx="10"/>
          </p:nvPr>
        </p:nvSpPr>
        <p:spPr/>
        <p:txBody>
          <a:bodyPr/>
          <a:lstStyle>
            <a:lvl1pPr>
              <a:defRPr>
                <a:solidFill>
                  <a:schemeClr val="tx1"/>
                </a:solidFill>
              </a:defRPr>
            </a:lvl1pPr>
          </a:lstStyle>
          <a:p>
            <a:r>
              <a:rPr lang="da-DK" noProof="0" dirty="0" smtClean="0"/>
              <a:t>Navn (Sidehoved/fod)</a:t>
            </a:r>
            <a:endParaRPr lang="da-DK" noProof="0" dirty="0"/>
          </a:p>
        </p:txBody>
      </p:sp>
      <p:sp>
        <p:nvSpPr>
          <p:cNvPr id="5" name="Pladsholder til sidefod 4"/>
          <p:cNvSpPr>
            <a:spLocks noGrp="1"/>
          </p:cNvSpPr>
          <p:nvPr>
            <p:ph type="ftr" sz="quarter" idx="11"/>
          </p:nvPr>
        </p:nvSpPr>
        <p:spPr/>
        <p:txBody>
          <a:bodyPr/>
          <a:lstStyle>
            <a:lvl1pPr>
              <a:defRPr>
                <a:solidFill>
                  <a:schemeClr val="tx1"/>
                </a:solidFill>
              </a:defRPr>
            </a:lvl1pPr>
          </a:lstStyle>
          <a:p>
            <a:r>
              <a:rPr lang="da-DK" dirty="0" smtClean="0"/>
              <a:t>Titel/beskrivelse (Sidehoved/fod)</a:t>
            </a:r>
            <a:endParaRPr lang="da-DK" dirty="0"/>
          </a:p>
        </p:txBody>
      </p:sp>
      <p:sp>
        <p:nvSpPr>
          <p:cNvPr id="6" name="Pladsholder til diasnummer 5"/>
          <p:cNvSpPr>
            <a:spLocks noGrp="1"/>
          </p:cNvSpPr>
          <p:nvPr>
            <p:ph type="sldNum" sz="quarter" idx="12"/>
          </p:nvPr>
        </p:nvSpPr>
        <p:spPr/>
        <p:txBody>
          <a:bodyPr/>
          <a:lstStyle>
            <a:lvl1pPr>
              <a:defRPr>
                <a:solidFill>
                  <a:schemeClr val="tx1"/>
                </a:solidFill>
              </a:defRPr>
            </a:lvl1pPr>
          </a:lstStyle>
          <a:p>
            <a:fld id="{667EC89C-17A0-4E64-A6D2-B825673CEEDF}" type="slidenum">
              <a:rPr lang="da-DK" smtClean="0"/>
              <a:pPr/>
              <a:t>‹nr.›</a:t>
            </a:fld>
            <a:endParaRPr lang="da-DK" dirty="0"/>
          </a:p>
        </p:txBody>
      </p:sp>
      <p:sp>
        <p:nvSpPr>
          <p:cNvPr id="17"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grpSp>
        <p:nvGrpSpPr>
          <p:cNvPr id="19" name="Logo"/>
          <p:cNvGrpSpPr/>
          <p:nvPr userDrawn="1"/>
        </p:nvGrpSpPr>
        <p:grpSpPr>
          <a:xfrm>
            <a:off x="457200" y="1584000"/>
            <a:ext cx="687600" cy="687600"/>
            <a:chOff x="457200" y="5718575"/>
            <a:chExt cx="687600" cy="687600"/>
          </a:xfrm>
        </p:grpSpPr>
        <p:pic>
          <p:nvPicPr>
            <p:cNvPr id="20" name="Logo H"/>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22" name="Region"/>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
        <p:nvSpPr>
          <p:cNvPr id="14"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2765125361"/>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om">
    <p:spTree>
      <p:nvGrpSpPr>
        <p:cNvPr id="1" name=""/>
        <p:cNvGrpSpPr/>
        <p:nvPr/>
      </p:nvGrpSpPr>
      <p:grpSpPr>
        <a:xfrm>
          <a:off x="0" y="0"/>
          <a:ext cx="0" cy="0"/>
          <a:chOff x="0" y="0"/>
          <a:chExt cx="0" cy="0"/>
        </a:xfrm>
      </p:grpSpPr>
      <p:sp>
        <p:nvSpPr>
          <p:cNvPr id="2" name="Pladsholder til dato 1"/>
          <p:cNvSpPr>
            <a:spLocks noGrp="1"/>
          </p:cNvSpPr>
          <p:nvPr>
            <p:ph type="dt" sz="half" idx="10"/>
          </p:nvPr>
        </p:nvSpPr>
        <p:spPr/>
        <p:txBody>
          <a:bodyPr/>
          <a:lstStyle/>
          <a:p>
            <a:r>
              <a:rPr lang="da-DK" dirty="0" smtClean="0"/>
              <a:t>Navn (Sidehoved/fod)</a:t>
            </a:r>
            <a:endParaRPr lang="da-DK" dirty="0"/>
          </a:p>
        </p:txBody>
      </p:sp>
      <p:sp>
        <p:nvSpPr>
          <p:cNvPr id="3" name="Pladsholder til sidefod 2"/>
          <p:cNvSpPr>
            <a:spLocks noGrp="1"/>
          </p:cNvSpPr>
          <p:nvPr>
            <p:ph type="ftr" sz="quarter" idx="11"/>
          </p:nvPr>
        </p:nvSpPr>
        <p:spPr/>
        <p:txBody>
          <a:bodyPr/>
          <a:lstStyle/>
          <a:p>
            <a:r>
              <a:rPr lang="da-DK" dirty="0" smtClean="0"/>
              <a:t>Titel/beskrivelse (Sidehoved/fod)</a:t>
            </a:r>
            <a:endParaRPr lang="da-DK" dirty="0"/>
          </a:p>
        </p:txBody>
      </p:sp>
      <p:sp>
        <p:nvSpPr>
          <p:cNvPr id="4" name="Pladsholder til diasnummer 3"/>
          <p:cNvSpPr>
            <a:spLocks noGrp="1"/>
          </p:cNvSpPr>
          <p:nvPr>
            <p:ph type="sldNum" sz="quarter" idx="12"/>
          </p:nvPr>
        </p:nvSpPr>
        <p:spPr/>
        <p:txBody>
          <a:bodyPr/>
          <a:lstStyle/>
          <a:p>
            <a:fld id="{667EC89C-17A0-4E64-A6D2-B825673CEEDF}" type="slidenum">
              <a:rPr lang="da-DK" smtClean="0"/>
              <a:t>‹nr.›</a:t>
            </a:fld>
            <a:endParaRPr lang="da-DK" dirty="0"/>
          </a:p>
        </p:txBody>
      </p:sp>
      <p:sp>
        <p:nvSpPr>
          <p:cNvPr id="5" name="Pladsholder til tekst 3"/>
          <p:cNvSpPr>
            <a:spLocks noGrp="1"/>
          </p:cNvSpPr>
          <p:nvPr>
            <p:ph type="body" sz="quarter" idx="13" hasCustomPrompt="1"/>
          </p:nvPr>
        </p:nvSpPr>
        <p:spPr>
          <a:xfrm>
            <a:off x="1371600" y="399192"/>
            <a:ext cx="7092000" cy="358444"/>
          </a:xfrm>
        </p:spPr>
        <p:txBody>
          <a:bodyPr/>
          <a:lstStyle>
            <a:lvl1pPr marL="0" indent="0">
              <a:buNone/>
              <a:defRPr lang="da-DK" sz="1200" b="1" kern="1200" dirty="0">
                <a:solidFill>
                  <a:srgbClr val="B3B3B3"/>
                </a:solidFill>
                <a:latin typeface="+mn-lt"/>
                <a:ea typeface="+mn-ea"/>
                <a:cs typeface="+mn-cs"/>
              </a:defRPr>
            </a:lvl1pPr>
          </a:lstStyle>
          <a:p>
            <a:pPr lvl="0"/>
            <a:r>
              <a:rPr lang="da-DK" dirty="0" smtClean="0"/>
              <a:t>Evt. center/afdeling/enhed skrives her</a:t>
            </a:r>
            <a:endParaRPr lang="da-DK" dirty="0"/>
          </a:p>
        </p:txBody>
      </p:sp>
      <p:sp>
        <p:nvSpPr>
          <p:cNvPr id="7" name="Tekstfelt 4"/>
          <p:cNvSpPr txBox="1"/>
          <p:nvPr userDrawn="1"/>
        </p:nvSpPr>
        <p:spPr>
          <a:xfrm>
            <a:off x="1371600" y="207098"/>
            <a:ext cx="2340260" cy="215444"/>
          </a:xfrm>
          <a:prstGeom prst="rect">
            <a:avLst/>
          </a:prstGeom>
          <a:noFill/>
        </p:spPr>
        <p:txBody>
          <a:bodyPr wrap="square" lIns="0" tIns="0" rIns="0" bIns="0" rtlCol="0">
            <a:noAutofit/>
          </a:bodyPr>
          <a:lstStyle/>
          <a:p>
            <a:r>
              <a:rPr lang="da-DK" sz="1200" b="1" noProof="0" dirty="0" smtClean="0">
                <a:solidFill>
                  <a:srgbClr val="565656"/>
                </a:solidFill>
              </a:rPr>
              <a:t>Nordsjællands Hospital</a:t>
            </a:r>
          </a:p>
        </p:txBody>
      </p:sp>
    </p:spTree>
    <p:extLst>
      <p:ext uri="{BB962C8B-B14F-4D97-AF65-F5344CB8AC3E}">
        <p14:creationId xmlns:p14="http://schemas.microsoft.com/office/powerpoint/2010/main" val="2318619289"/>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4" name="Rektangel 13"/>
          <p:cNvSpPr/>
          <p:nvPr/>
        </p:nvSpPr>
        <p:spPr>
          <a:xfrm>
            <a:off x="611560" y="6174000"/>
            <a:ext cx="8532007" cy="684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13" name="Rektangel 12"/>
          <p:cNvSpPr/>
          <p:nvPr/>
        </p:nvSpPr>
        <p:spPr>
          <a:xfrm>
            <a:off x="8460000" y="6174000"/>
            <a:ext cx="683568" cy="684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8" name="Rektangel 7"/>
          <p:cNvSpPr/>
          <p:nvPr/>
        </p:nvSpPr>
        <p:spPr>
          <a:xfrm>
            <a:off x="0" y="0"/>
            <a:ext cx="683568" cy="6174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da-DK" dirty="0"/>
          </a:p>
        </p:txBody>
      </p:sp>
      <p:sp>
        <p:nvSpPr>
          <p:cNvPr id="11" name="Rektangel 10"/>
          <p:cNvSpPr/>
          <p:nvPr/>
        </p:nvSpPr>
        <p:spPr>
          <a:xfrm>
            <a:off x="0" y="6174197"/>
            <a:ext cx="683568" cy="684000"/>
          </a:xfrm>
          <a:prstGeom prst="rect">
            <a:avLst/>
          </a:prstGeom>
          <a:solidFill>
            <a:srgbClr val="1F4A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a-DK" dirty="0"/>
          </a:p>
        </p:txBody>
      </p:sp>
      <p:sp>
        <p:nvSpPr>
          <p:cNvPr id="2" name="Pladsholder til titel 1"/>
          <p:cNvSpPr>
            <a:spLocks noGrp="1"/>
          </p:cNvSpPr>
          <p:nvPr>
            <p:ph type="title"/>
          </p:nvPr>
        </p:nvSpPr>
        <p:spPr>
          <a:xfrm>
            <a:off x="1368000" y="908719"/>
            <a:ext cx="7092000" cy="1125943"/>
          </a:xfrm>
          <a:prstGeom prst="rect">
            <a:avLst/>
          </a:prstGeom>
        </p:spPr>
        <p:txBody>
          <a:bodyPr vert="horz" lIns="0" tIns="0" rIns="0" bIns="0" rtlCol="0" anchor="b" anchorCtr="0">
            <a:noAutofit/>
          </a:bodyPr>
          <a:lstStyle/>
          <a:p>
            <a:r>
              <a:rPr lang="da-DK" dirty="0" smtClean="0"/>
              <a:t>Overskrift 27pt i to eller flere linjer </a:t>
            </a:r>
            <a:br>
              <a:rPr lang="da-DK" dirty="0" smtClean="0"/>
            </a:br>
            <a:r>
              <a:rPr lang="da-DK" dirty="0" smtClean="0"/>
              <a:t>teksten vokser opad</a:t>
            </a:r>
            <a:endParaRPr lang="da-DK" dirty="0"/>
          </a:p>
        </p:txBody>
      </p:sp>
      <p:sp>
        <p:nvSpPr>
          <p:cNvPr id="3" name="Pladsholder til tekst 2"/>
          <p:cNvSpPr>
            <a:spLocks noGrp="1"/>
          </p:cNvSpPr>
          <p:nvPr>
            <p:ph type="body" idx="1"/>
          </p:nvPr>
        </p:nvSpPr>
        <p:spPr>
          <a:xfrm>
            <a:off x="1368000" y="2329200"/>
            <a:ext cx="7092000" cy="3158788"/>
          </a:xfrm>
          <a:prstGeom prst="rect">
            <a:avLst/>
          </a:prstGeom>
        </p:spPr>
        <p:txBody>
          <a:bodyPr vert="horz" lIns="0" tIns="0" rIns="0" bIns="0" rtlCol="0">
            <a:noAutofit/>
          </a:bodyPr>
          <a:lstStyle/>
          <a:p>
            <a:pPr lvl="0"/>
            <a:r>
              <a:rPr lang="da-DK" dirty="0" smtClean="0"/>
              <a:t>Brødtekst 22pt skrives her</a:t>
            </a:r>
          </a:p>
          <a:p>
            <a:pPr lvl="1"/>
            <a:r>
              <a:rPr lang="da-DK" dirty="0" smtClean="0"/>
              <a:t>Andet niveau</a:t>
            </a:r>
          </a:p>
          <a:p>
            <a:pPr lvl="2"/>
            <a:r>
              <a:rPr lang="da-DK" dirty="0" smtClean="0"/>
              <a:t>Tredje niveau</a:t>
            </a:r>
          </a:p>
          <a:p>
            <a:pPr lvl="3"/>
            <a:r>
              <a:rPr lang="da-DK" dirty="0" smtClean="0"/>
              <a:t>Fjerde niveau</a:t>
            </a:r>
          </a:p>
          <a:p>
            <a:pPr lvl="4"/>
            <a:r>
              <a:rPr lang="da-DK" dirty="0" smtClean="0"/>
              <a:t>Femte niveau</a:t>
            </a:r>
          </a:p>
          <a:p>
            <a:pPr lvl="5"/>
            <a:r>
              <a:rPr lang="da-DK" dirty="0" smtClean="0"/>
              <a:t>6 niveau</a:t>
            </a:r>
          </a:p>
          <a:p>
            <a:pPr lvl="6"/>
            <a:r>
              <a:rPr lang="da-DK" dirty="0" smtClean="0"/>
              <a:t>7 niveau</a:t>
            </a:r>
          </a:p>
          <a:p>
            <a:pPr lvl="7"/>
            <a:r>
              <a:rPr lang="da-DK" dirty="0" smtClean="0"/>
              <a:t>8 niveau</a:t>
            </a:r>
          </a:p>
          <a:p>
            <a:pPr lvl="8"/>
            <a:r>
              <a:rPr lang="da-DK" dirty="0" smtClean="0"/>
              <a:t>9 niveau</a:t>
            </a:r>
          </a:p>
        </p:txBody>
      </p:sp>
      <p:sp>
        <p:nvSpPr>
          <p:cNvPr id="4" name="Pladsholder til dato 3"/>
          <p:cNvSpPr>
            <a:spLocks noGrp="1"/>
          </p:cNvSpPr>
          <p:nvPr>
            <p:ph type="dt" sz="half" idx="2"/>
          </p:nvPr>
        </p:nvSpPr>
        <p:spPr>
          <a:xfrm>
            <a:off x="5328084" y="6289200"/>
            <a:ext cx="2889684" cy="139408"/>
          </a:xfrm>
          <a:prstGeom prst="rect">
            <a:avLst/>
          </a:prstGeom>
        </p:spPr>
        <p:txBody>
          <a:bodyPr vert="horz" lIns="0" tIns="0" rIns="0" bIns="0" rtlCol="0" anchor="t" anchorCtr="0">
            <a:noAutofit/>
          </a:bodyPr>
          <a:lstStyle>
            <a:lvl1pPr algn="r">
              <a:defRPr sz="900">
                <a:solidFill>
                  <a:schemeClr val="bg1"/>
                </a:solidFill>
              </a:defRPr>
            </a:lvl1pPr>
          </a:lstStyle>
          <a:p>
            <a:r>
              <a:rPr lang="da-DK" dirty="0" smtClean="0"/>
              <a:t>Navn (Sidehoved/fod)</a:t>
            </a:r>
            <a:endParaRPr lang="da-DK" dirty="0"/>
          </a:p>
        </p:txBody>
      </p:sp>
      <p:sp>
        <p:nvSpPr>
          <p:cNvPr id="5" name="Pladsholder til sidefod 4"/>
          <p:cNvSpPr>
            <a:spLocks noGrp="1"/>
          </p:cNvSpPr>
          <p:nvPr>
            <p:ph type="ftr" sz="quarter" idx="3"/>
          </p:nvPr>
        </p:nvSpPr>
        <p:spPr>
          <a:xfrm>
            <a:off x="1371600" y="6290559"/>
            <a:ext cx="3224211" cy="139408"/>
          </a:xfrm>
          <a:prstGeom prst="rect">
            <a:avLst/>
          </a:prstGeom>
        </p:spPr>
        <p:txBody>
          <a:bodyPr vert="horz" lIns="0" tIns="0" rIns="0" bIns="0" rtlCol="0" anchor="t" anchorCtr="0">
            <a:noAutofit/>
          </a:bodyPr>
          <a:lstStyle>
            <a:lvl1pPr algn="l">
              <a:defRPr lang="da-DK" sz="900" kern="1200" dirty="0">
                <a:solidFill>
                  <a:schemeClr val="bg1"/>
                </a:solidFill>
                <a:latin typeface="+mn-lt"/>
                <a:ea typeface="+mn-ea"/>
                <a:cs typeface="+mn-cs"/>
              </a:defRPr>
            </a:lvl1pPr>
          </a:lstStyle>
          <a:p>
            <a:r>
              <a:rPr lang="da-DK" dirty="0" smtClean="0"/>
              <a:t>Titel/beskrivelse (Sidehoved/fod)</a:t>
            </a:r>
            <a:endParaRPr lang="da-DK" dirty="0"/>
          </a:p>
        </p:txBody>
      </p:sp>
      <p:sp>
        <p:nvSpPr>
          <p:cNvPr id="6" name="Pladsholder til diasnummer 5"/>
          <p:cNvSpPr>
            <a:spLocks noGrp="1"/>
          </p:cNvSpPr>
          <p:nvPr>
            <p:ph type="sldNum" sz="quarter" idx="4"/>
          </p:nvPr>
        </p:nvSpPr>
        <p:spPr>
          <a:xfrm>
            <a:off x="8459788" y="6288074"/>
            <a:ext cx="684211" cy="144000"/>
          </a:xfrm>
          <a:prstGeom prst="rect">
            <a:avLst/>
          </a:prstGeom>
        </p:spPr>
        <p:txBody>
          <a:bodyPr vert="horz" lIns="0" tIns="0" rIns="0" bIns="0" rtlCol="0" anchor="t" anchorCtr="0">
            <a:noAutofit/>
          </a:bodyPr>
          <a:lstStyle>
            <a:lvl1pPr algn="ctr">
              <a:defRPr lang="da-DK" sz="900" b="1" kern="1200" smtClean="0">
                <a:solidFill>
                  <a:schemeClr val="bg1"/>
                </a:solidFill>
                <a:latin typeface="+mn-lt"/>
                <a:ea typeface="+mn-ea"/>
                <a:cs typeface="+mn-cs"/>
              </a:defRPr>
            </a:lvl1pPr>
          </a:lstStyle>
          <a:p>
            <a:fld id="{0DAB5548-7253-48D6-B95B-F3D312A72220}" type="slidenum">
              <a:rPr lang="da-DK" smtClean="0"/>
              <a:pPr/>
              <a:t>‹nr.›</a:t>
            </a:fld>
            <a:endParaRPr lang="da-DK" dirty="0"/>
          </a:p>
        </p:txBody>
      </p:sp>
      <p:grpSp>
        <p:nvGrpSpPr>
          <p:cNvPr id="15" name="Logo"/>
          <p:cNvGrpSpPr/>
          <p:nvPr/>
        </p:nvGrpSpPr>
        <p:grpSpPr>
          <a:xfrm>
            <a:off x="457200" y="5718575"/>
            <a:ext cx="687600" cy="687600"/>
            <a:chOff x="457200" y="5718575"/>
            <a:chExt cx="687600" cy="687600"/>
          </a:xfrm>
        </p:grpSpPr>
        <p:pic>
          <p:nvPicPr>
            <p:cNvPr id="12" name="Logo H"/>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457200" y="5718575"/>
              <a:ext cx="687600" cy="687600"/>
            </a:xfrm>
            <a:prstGeom prst="rect">
              <a:avLst/>
            </a:prstGeom>
          </p:spPr>
        </p:pic>
        <p:pic>
          <p:nvPicPr>
            <p:cNvPr id="18" name="Region"/>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13732" y="5763982"/>
              <a:ext cx="116417" cy="594784"/>
            </a:xfrm>
            <a:prstGeom prst="rect">
              <a:avLst/>
            </a:prstGeom>
          </p:spPr>
        </p:pic>
      </p:grpSp>
    </p:spTree>
    <p:extLst>
      <p:ext uri="{BB962C8B-B14F-4D97-AF65-F5344CB8AC3E}">
        <p14:creationId xmlns:p14="http://schemas.microsoft.com/office/powerpoint/2010/main" val="39825063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60" r:id="rId4"/>
    <p:sldLayoutId id="2147483664" r:id="rId5"/>
    <p:sldLayoutId id="2147483665" r:id="rId6"/>
    <p:sldLayoutId id="2147483662" r:id="rId7"/>
    <p:sldLayoutId id="2147483658" r:id="rId8"/>
    <p:sldLayoutId id="2147483655" r:id="rId9"/>
    <p:sldLayoutId id="2147483663" r:id="rId10"/>
  </p:sldLayoutIdLst>
  <p:timing>
    <p:tnLst>
      <p:par>
        <p:cTn id="1" dur="indefinite" restart="never" nodeType="tmRoot"/>
      </p:par>
    </p:tnLst>
  </p:timing>
  <p:hf hdr="0"/>
  <p:txStyles>
    <p:titleStyle>
      <a:lvl1pPr algn="l" defTabSz="914400" rtl="0" eaLnBrk="1" latinLnBrk="0" hangingPunct="1">
        <a:lnSpc>
          <a:spcPct val="85000"/>
        </a:lnSpc>
        <a:spcBef>
          <a:spcPct val="0"/>
        </a:spcBef>
        <a:buNone/>
        <a:defRPr sz="2700" b="1" kern="1200">
          <a:solidFill>
            <a:schemeClr val="tx1"/>
          </a:solidFill>
          <a:latin typeface="+mj-lt"/>
          <a:ea typeface="+mj-ea"/>
          <a:cs typeface="+mj-cs"/>
        </a:defRPr>
      </a:lvl1pPr>
    </p:titleStyle>
    <p:bodyStyle>
      <a:lvl1pPr marL="144000" indent="-144000" algn="l" defTabSz="914400" rtl="0" eaLnBrk="1" latinLnBrk="0" hangingPunct="1">
        <a:lnSpc>
          <a:spcPct val="100000"/>
        </a:lnSpc>
        <a:spcBef>
          <a:spcPts val="0"/>
        </a:spcBef>
        <a:spcAft>
          <a:spcPts val="1200"/>
        </a:spcAft>
        <a:buClr>
          <a:schemeClr val="accent6"/>
        </a:buClr>
        <a:buFont typeface="Arial" panose="020B0604020202020204" pitchFamily="34" charset="0"/>
        <a:buChar char="•"/>
        <a:defRPr sz="2200" kern="1200" baseline="0">
          <a:solidFill>
            <a:schemeClr val="tx1"/>
          </a:solidFill>
          <a:latin typeface="+mn-lt"/>
          <a:ea typeface="+mn-ea"/>
          <a:cs typeface="+mn-cs"/>
        </a:defRPr>
      </a:lvl1pPr>
      <a:lvl2pPr marL="504000" indent="-144000" algn="l" defTabSz="914400" rtl="0" eaLnBrk="1" latinLnBrk="0" hangingPunct="1">
        <a:spcBef>
          <a:spcPts val="0"/>
        </a:spcBef>
        <a:spcAft>
          <a:spcPts val="1200"/>
        </a:spcAft>
        <a:buClr>
          <a:schemeClr val="accent6"/>
        </a:buClr>
        <a:buFont typeface="Arial" panose="020B0604020202020204" pitchFamily="34" charset="0"/>
        <a:buChar char="•"/>
        <a:defRPr lang="da-DK" sz="2000" kern="1200" baseline="0" dirty="0" smtClean="0">
          <a:solidFill>
            <a:schemeClr val="tx1"/>
          </a:solidFill>
          <a:latin typeface="+mn-lt"/>
          <a:ea typeface="+mn-ea"/>
          <a:cs typeface="+mn-cs"/>
        </a:defRPr>
      </a:lvl2pPr>
      <a:lvl3pPr marL="828000" indent="-126000" algn="l" defTabSz="914400" rtl="0" eaLnBrk="1" latinLnBrk="0" hangingPunct="1">
        <a:spcBef>
          <a:spcPts val="0"/>
        </a:spcBef>
        <a:spcAft>
          <a:spcPts val="1200"/>
        </a:spcAft>
        <a:buClr>
          <a:schemeClr val="accent6"/>
        </a:buClr>
        <a:buFont typeface="Arial" panose="020B0604020202020204" pitchFamily="34" charset="0"/>
        <a:buChar char="•"/>
        <a:defRPr lang="da-DK" sz="1800" kern="1200" dirty="0" smtClean="0">
          <a:solidFill>
            <a:schemeClr val="tx1"/>
          </a:solidFill>
          <a:latin typeface="+mn-lt"/>
          <a:ea typeface="+mn-ea"/>
          <a:cs typeface="+mn-cs"/>
        </a:defRPr>
      </a:lvl3pPr>
      <a:lvl4pPr marL="118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600" kern="1200" dirty="0" smtClean="0">
          <a:solidFill>
            <a:schemeClr val="tx1"/>
          </a:solidFill>
          <a:latin typeface="+mn-lt"/>
          <a:ea typeface="+mn-ea"/>
          <a:cs typeface="+mn-cs"/>
        </a:defRPr>
      </a:lvl4pPr>
      <a:lvl5pPr marL="1548000" indent="-108000" algn="l" defTabSz="914400" rtl="0" eaLnBrk="1" latinLnBrk="0" hangingPunct="1">
        <a:spcBef>
          <a:spcPts val="0"/>
        </a:spcBef>
        <a:spcAft>
          <a:spcPts val="1200"/>
        </a:spcAft>
        <a:buClr>
          <a:schemeClr val="accent6"/>
        </a:buClr>
        <a:buFont typeface="Arial" panose="020B0604020202020204" pitchFamily="34" charset="0"/>
        <a:buChar char="•"/>
        <a:defRPr lang="da-DK" sz="1400" kern="1200" dirty="0" smtClean="0">
          <a:solidFill>
            <a:schemeClr val="tx1"/>
          </a:solidFill>
          <a:latin typeface="+mn-lt"/>
          <a:ea typeface="+mn-ea"/>
          <a:cs typeface="+mn-cs"/>
        </a:defRPr>
      </a:lvl5pPr>
      <a:lvl6pPr marL="1908000" indent="-90000" algn="l" defTabSz="914400" rtl="0" eaLnBrk="1" latinLnBrk="0" hangingPunct="1">
        <a:spcBef>
          <a:spcPts val="0"/>
        </a:spcBef>
        <a:spcAft>
          <a:spcPts val="1200"/>
        </a:spcAft>
        <a:buClr>
          <a:srgbClr val="7D7D7D"/>
        </a:buClr>
        <a:buFont typeface="Arial" panose="020B0604020202020204" pitchFamily="34" charset="0"/>
        <a:buChar char="•"/>
        <a:defRPr lang="da-DK" sz="1200" kern="1200" baseline="0" dirty="0">
          <a:solidFill>
            <a:schemeClr val="tx1"/>
          </a:solidFill>
          <a:latin typeface="+mn-lt"/>
          <a:ea typeface="+mn-ea"/>
          <a:cs typeface="+mn-cs"/>
        </a:defRPr>
      </a:lvl6pPr>
      <a:lvl7pPr marL="2268000" indent="-90000" algn="l" defTabSz="914400" rtl="0" eaLnBrk="1" latinLnBrk="0" hangingPunct="1">
        <a:spcBef>
          <a:spcPts val="0"/>
        </a:spcBef>
        <a:spcAft>
          <a:spcPts val="1200"/>
        </a:spcAft>
        <a:buClr>
          <a:srgbClr val="7D7D7D"/>
        </a:buClr>
        <a:buFont typeface="Arial" panose="020B0604020202020204" pitchFamily="34" charset="0"/>
        <a:buChar char="•"/>
        <a:defRPr lang="da-DK" sz="1100" kern="1200" baseline="0" dirty="0">
          <a:solidFill>
            <a:schemeClr val="tx1"/>
          </a:solidFill>
          <a:latin typeface="+mn-lt"/>
          <a:ea typeface="+mn-ea"/>
          <a:cs typeface="+mn-cs"/>
        </a:defRPr>
      </a:lvl7pPr>
      <a:lvl8pPr marL="2628000" indent="-90000" algn="l" defTabSz="914400" rtl="0" eaLnBrk="1" latinLnBrk="0" hangingPunct="1">
        <a:spcBef>
          <a:spcPts val="0"/>
        </a:spcBef>
        <a:spcAft>
          <a:spcPts val="1200"/>
        </a:spcAft>
        <a:buClr>
          <a:srgbClr val="7D7D7D"/>
        </a:buClr>
        <a:buFont typeface="Arial" panose="020B0604020202020204" pitchFamily="34" charset="0"/>
        <a:buChar char="•"/>
        <a:defRPr lang="da-DK" sz="1000" kern="1200" baseline="0" dirty="0">
          <a:solidFill>
            <a:schemeClr val="tx1"/>
          </a:solidFill>
          <a:latin typeface="+mn-lt"/>
          <a:ea typeface="+mn-ea"/>
          <a:cs typeface="+mn-cs"/>
        </a:defRPr>
      </a:lvl8pPr>
      <a:lvl9pPr marL="2988000" indent="-90000" algn="l" defTabSz="914400" rtl="0" eaLnBrk="1" latinLnBrk="0" hangingPunct="1">
        <a:spcBef>
          <a:spcPts val="0"/>
        </a:spcBef>
        <a:spcAft>
          <a:spcPts val="1200"/>
        </a:spcAft>
        <a:buClr>
          <a:srgbClr val="808080"/>
        </a:buClr>
        <a:buFont typeface="Arial" panose="020B0604020202020204" pitchFamily="34" charset="0"/>
        <a:buChar char="•"/>
        <a:defRPr sz="9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3" pos="849" userDrawn="1">
          <p15:clr>
            <a:srgbClr val="F26B43"/>
          </p15:clr>
        </p15:guide>
        <p15:guide id="4" pos="5330" userDrawn="1">
          <p15:clr>
            <a:srgbClr val="F26B43"/>
          </p15:clr>
        </p15:guide>
        <p15:guide id="5" orient="horz" pos="1284" userDrawn="1">
          <p15:clr>
            <a:srgbClr val="F26B43"/>
          </p15:clr>
        </p15:guide>
        <p15:guide id="6" orient="horz" pos="1467" userDrawn="1">
          <p15:clr>
            <a:srgbClr val="F26B43"/>
          </p15:clr>
        </p15:guide>
        <p15:guide id="7" orient="horz" pos="3455" userDrawn="1">
          <p15:clr>
            <a:srgbClr val="F26B43"/>
          </p15:clr>
        </p15:guide>
        <p15:guide id="8" pos="2947" userDrawn="1">
          <p15:clr>
            <a:srgbClr val="F26B43"/>
          </p15:clr>
        </p15:guide>
        <p15:guide id="9" pos="307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371600" y="3103446"/>
            <a:ext cx="6402625" cy="1981738"/>
          </a:xfrm>
        </p:spPr>
        <p:txBody>
          <a:bodyPr/>
          <a:lstStyle/>
          <a:p>
            <a:pPr algn="ctr"/>
            <a:r>
              <a:rPr lang="da-DK" sz="3000" dirty="0" smtClean="0"/>
              <a:t/>
            </a:r>
            <a:br>
              <a:rPr lang="da-DK" sz="3000" dirty="0" smtClean="0"/>
            </a:br>
            <a:r>
              <a:rPr lang="da-DK" sz="3000" dirty="0" smtClean="0"/>
              <a:t>Task Force for </a:t>
            </a:r>
            <a:br>
              <a:rPr lang="da-DK" sz="3000" dirty="0" smtClean="0"/>
            </a:br>
            <a:r>
              <a:rPr lang="da-DK" sz="3000" dirty="0" smtClean="0"/>
              <a:t>udredningsret</a:t>
            </a:r>
            <a:br>
              <a:rPr lang="da-DK" sz="3000" dirty="0" smtClean="0"/>
            </a:br>
            <a:r>
              <a:rPr lang="da-DK" sz="3000" dirty="0"/>
              <a:t/>
            </a:r>
            <a:br>
              <a:rPr lang="da-DK" sz="3000" dirty="0"/>
            </a:br>
            <a:r>
              <a:rPr lang="da-DK" sz="1800" dirty="0" smtClean="0"/>
              <a:t>Møde i Sundhedsudvalget d. 28. november 2017</a:t>
            </a:r>
            <a:endParaRPr lang="da-DK" sz="1800" dirty="0"/>
          </a:p>
        </p:txBody>
      </p:sp>
      <p:sp>
        <p:nvSpPr>
          <p:cNvPr id="5" name="Pladsholder til dato 4"/>
          <p:cNvSpPr>
            <a:spLocks noGrp="1"/>
          </p:cNvSpPr>
          <p:nvPr>
            <p:ph type="dt" sz="half" idx="10"/>
          </p:nvPr>
        </p:nvSpPr>
        <p:spPr/>
        <p:txBody>
          <a:bodyPr/>
          <a:lstStyle/>
          <a:p>
            <a:r>
              <a:rPr lang="da-DK" dirty="0" smtClean="0"/>
              <a:t>Hospitalsdirektør Bente Ourø Rørth</a:t>
            </a:r>
            <a:endParaRPr lang="da-DK" dirty="0"/>
          </a:p>
        </p:txBody>
      </p:sp>
      <p:sp>
        <p:nvSpPr>
          <p:cNvPr id="7" name="Pladsholder til slidenummer 6"/>
          <p:cNvSpPr>
            <a:spLocks noGrp="1"/>
          </p:cNvSpPr>
          <p:nvPr>
            <p:ph type="sldNum" sz="quarter" idx="12"/>
          </p:nvPr>
        </p:nvSpPr>
        <p:spPr/>
        <p:txBody>
          <a:bodyPr/>
          <a:lstStyle/>
          <a:p>
            <a:fld id="{667EC89C-17A0-4E64-A6D2-B825673CEEDF}" type="slidenum">
              <a:rPr lang="da-DK" smtClean="0"/>
              <a:t>1</a:t>
            </a:fld>
            <a:endParaRPr lang="da-DK" dirty="0"/>
          </a:p>
        </p:txBody>
      </p:sp>
    </p:spTree>
    <p:extLst>
      <p:ext uri="{BB962C8B-B14F-4D97-AF65-F5344CB8AC3E}">
        <p14:creationId xmlns:p14="http://schemas.microsoft.com/office/powerpoint/2010/main" val="269122627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Hvad siger loven?</a:t>
            </a:r>
            <a:endParaRPr lang="da-DK" dirty="0"/>
          </a:p>
        </p:txBody>
      </p:sp>
      <p:sp>
        <p:nvSpPr>
          <p:cNvPr id="4" name="Pladsholder til sidefod 3"/>
          <p:cNvSpPr>
            <a:spLocks noGrp="1"/>
          </p:cNvSpPr>
          <p:nvPr>
            <p:ph type="ftr" sz="quarter" idx="11"/>
          </p:nvPr>
        </p:nvSpPr>
        <p:spPr/>
        <p:txBody>
          <a:bodyPr/>
          <a:lstStyle/>
          <a:p>
            <a:r>
              <a:rPr lang="da-DK" dirty="0"/>
              <a:t>Task Force for udredningsret</a:t>
            </a:r>
          </a:p>
        </p:txBody>
      </p:sp>
      <p:sp>
        <p:nvSpPr>
          <p:cNvPr id="5" name="Pladsholder til slidenummer 4"/>
          <p:cNvSpPr>
            <a:spLocks noGrp="1"/>
          </p:cNvSpPr>
          <p:nvPr>
            <p:ph type="sldNum" sz="quarter" idx="12"/>
          </p:nvPr>
        </p:nvSpPr>
        <p:spPr/>
        <p:txBody>
          <a:bodyPr/>
          <a:lstStyle/>
          <a:p>
            <a:fld id="{667EC89C-17A0-4E64-A6D2-B825673CEEDF}" type="slidenum">
              <a:rPr lang="da-DK" smtClean="0"/>
              <a:t>2</a:t>
            </a:fld>
            <a:endParaRPr lang="da-DK" dirty="0"/>
          </a:p>
        </p:txBody>
      </p:sp>
      <p:sp>
        <p:nvSpPr>
          <p:cNvPr id="7" name="Pladsholder til tekst 6"/>
          <p:cNvSpPr>
            <a:spLocks noGrp="1"/>
          </p:cNvSpPr>
          <p:nvPr>
            <p:ph type="body" sz="quarter" idx="14"/>
          </p:nvPr>
        </p:nvSpPr>
        <p:spPr/>
        <p:txBody>
          <a:bodyPr/>
          <a:lstStyle/>
          <a:p>
            <a:r>
              <a:rPr lang="da-DK" dirty="0"/>
              <a:t>Hospitalsdirektør Bente Ourø </a:t>
            </a:r>
            <a:r>
              <a:rPr lang="da-DK" dirty="0" smtClean="0"/>
              <a:t>Rørth</a:t>
            </a:r>
            <a:endParaRPr lang="da-DK" dirty="0"/>
          </a:p>
        </p:txBody>
      </p:sp>
      <p:graphicFrame>
        <p:nvGraphicFramePr>
          <p:cNvPr id="8" name="Pladsholder til indhold 7"/>
          <p:cNvGraphicFramePr>
            <a:graphicFrameLocks noGrp="1"/>
          </p:cNvGraphicFramePr>
          <p:nvPr>
            <p:ph sz="quarter" idx="13"/>
            <p:extLst>
              <p:ext uri="{D42A27DB-BD31-4B8C-83A1-F6EECF244321}">
                <p14:modId xmlns:p14="http://schemas.microsoft.com/office/powerpoint/2010/main" val="26649881"/>
              </p:ext>
            </p:extLst>
          </p:nvPr>
        </p:nvGraphicFramePr>
        <p:xfrm>
          <a:off x="539552" y="2276872"/>
          <a:ext cx="8064896" cy="31607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46286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ktangel 9"/>
          <p:cNvSpPr/>
          <p:nvPr/>
        </p:nvSpPr>
        <p:spPr>
          <a:xfrm>
            <a:off x="1380159" y="3276124"/>
            <a:ext cx="6048672" cy="1665044"/>
          </a:xfrm>
          <a:prstGeom prst="rect">
            <a:avLst/>
          </a:prstGeom>
          <a:ln/>
        </p:spPr>
        <p:style>
          <a:lnRef idx="1">
            <a:schemeClr val="accent5"/>
          </a:lnRef>
          <a:fillRef idx="2">
            <a:schemeClr val="accent5"/>
          </a:fillRef>
          <a:effectRef idx="1">
            <a:schemeClr val="accent5"/>
          </a:effectRef>
          <a:fontRef idx="minor">
            <a:schemeClr val="dk1"/>
          </a:fontRef>
        </p:style>
        <p:txBody>
          <a:bodyPr lIns="0" tIns="0" rIns="0" bIns="0" rtlCol="0" anchor="ctr"/>
          <a:lstStyle/>
          <a:p>
            <a:pPr algn="ctr"/>
            <a:endParaRPr lang="da-DK" dirty="0" err="1" smtClean="0"/>
          </a:p>
        </p:txBody>
      </p:sp>
      <p:sp>
        <p:nvSpPr>
          <p:cNvPr id="2" name="Titel 1"/>
          <p:cNvSpPr>
            <a:spLocks noGrp="1"/>
          </p:cNvSpPr>
          <p:nvPr>
            <p:ph type="title"/>
          </p:nvPr>
        </p:nvSpPr>
        <p:spPr/>
        <p:txBody>
          <a:bodyPr/>
          <a:lstStyle/>
          <a:p>
            <a:r>
              <a:rPr lang="da-DK" dirty="0" smtClean="0"/>
              <a:t>Resultater af udredningsretten</a:t>
            </a:r>
            <a:endParaRPr lang="da-DK" dirty="0"/>
          </a:p>
        </p:txBody>
      </p:sp>
      <p:sp>
        <p:nvSpPr>
          <p:cNvPr id="4" name="Pladsholder til sidefod 3"/>
          <p:cNvSpPr>
            <a:spLocks noGrp="1"/>
          </p:cNvSpPr>
          <p:nvPr>
            <p:ph type="ftr" sz="quarter" idx="11"/>
          </p:nvPr>
        </p:nvSpPr>
        <p:spPr/>
        <p:txBody>
          <a:bodyPr/>
          <a:lstStyle/>
          <a:p>
            <a:r>
              <a:rPr lang="da-DK" dirty="0" smtClean="0"/>
              <a:t>Task Force for udredningsret</a:t>
            </a:r>
            <a:endParaRPr lang="da-DK" dirty="0"/>
          </a:p>
        </p:txBody>
      </p:sp>
      <p:sp>
        <p:nvSpPr>
          <p:cNvPr id="5" name="Pladsholder til slidenummer 4"/>
          <p:cNvSpPr>
            <a:spLocks noGrp="1"/>
          </p:cNvSpPr>
          <p:nvPr>
            <p:ph type="sldNum" sz="quarter" idx="12"/>
          </p:nvPr>
        </p:nvSpPr>
        <p:spPr/>
        <p:txBody>
          <a:bodyPr/>
          <a:lstStyle/>
          <a:p>
            <a:fld id="{667EC89C-17A0-4E64-A6D2-B825673CEEDF}" type="slidenum">
              <a:rPr lang="da-DK" smtClean="0"/>
              <a:t>3</a:t>
            </a:fld>
            <a:endParaRPr lang="da-DK" dirty="0"/>
          </a:p>
        </p:txBody>
      </p:sp>
      <p:sp>
        <p:nvSpPr>
          <p:cNvPr id="7" name="Pladsholder til tekst 6"/>
          <p:cNvSpPr>
            <a:spLocks noGrp="1"/>
          </p:cNvSpPr>
          <p:nvPr>
            <p:ph type="body" sz="quarter" idx="14"/>
          </p:nvPr>
        </p:nvSpPr>
        <p:spPr/>
        <p:txBody>
          <a:bodyPr/>
          <a:lstStyle/>
          <a:p>
            <a:r>
              <a:rPr lang="da-DK" dirty="0"/>
              <a:t>Hospitalsdirektør Bente Ourø </a:t>
            </a:r>
            <a:r>
              <a:rPr lang="da-DK" dirty="0" smtClean="0"/>
              <a:t>Rørth</a:t>
            </a:r>
            <a:endParaRPr lang="da-DK" dirty="0"/>
          </a:p>
        </p:txBody>
      </p:sp>
      <p:sp>
        <p:nvSpPr>
          <p:cNvPr id="3" name="Pladsholder til indhold 2"/>
          <p:cNvSpPr>
            <a:spLocks noGrp="1"/>
          </p:cNvSpPr>
          <p:nvPr>
            <p:ph sz="quarter" idx="13"/>
          </p:nvPr>
        </p:nvSpPr>
        <p:spPr/>
        <p:txBody>
          <a:bodyPr/>
          <a:lstStyle/>
          <a:p>
            <a:pPr marL="0" indent="0">
              <a:buNone/>
            </a:pPr>
            <a:r>
              <a:rPr lang="da-DK" dirty="0" smtClean="0"/>
              <a:t>Udredningsretten overholdes aktuelt kun for ca. halvdelen af patienterne i Region Hovedstaden.</a:t>
            </a:r>
          </a:p>
          <a:p>
            <a:pPr marL="0" indent="0">
              <a:buNone/>
            </a:pPr>
            <a:endParaRPr lang="da-DK" dirty="0"/>
          </a:p>
          <a:p>
            <a:pPr marL="0" indent="0">
              <a:buNone/>
            </a:pPr>
            <a:r>
              <a:rPr lang="da-DK" dirty="0" smtClean="0"/>
              <a:t> </a:t>
            </a:r>
            <a:endParaRPr lang="da-DK" dirty="0"/>
          </a:p>
        </p:txBody>
      </p:sp>
      <p:sp>
        <p:nvSpPr>
          <p:cNvPr id="6" name="Højrepil 5"/>
          <p:cNvSpPr/>
          <p:nvPr/>
        </p:nvSpPr>
        <p:spPr>
          <a:xfrm>
            <a:off x="1507582" y="3529597"/>
            <a:ext cx="1368152" cy="1152128"/>
          </a:xfrm>
          <a:prstGeom prst="rightArrow">
            <a:avLst/>
          </a:prstGeom>
          <a:solidFill>
            <a:srgbClr val="1F4A60"/>
          </a:solidFill>
          <a:ln w="9525">
            <a:solidFill>
              <a:srgbClr val="1F4A60"/>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da-DK" dirty="0" err="1" smtClean="0"/>
          </a:p>
        </p:txBody>
      </p:sp>
      <p:sp>
        <p:nvSpPr>
          <p:cNvPr id="9" name="Tekstfelt 8"/>
          <p:cNvSpPr txBox="1"/>
          <p:nvPr/>
        </p:nvSpPr>
        <p:spPr>
          <a:xfrm>
            <a:off x="3018303" y="3660900"/>
            <a:ext cx="4032448" cy="889521"/>
          </a:xfrm>
          <a:prstGeom prst="rect">
            <a:avLst/>
          </a:prstGeom>
          <a:noFill/>
        </p:spPr>
        <p:txBody>
          <a:bodyPr wrap="square" lIns="0" tIns="0" rIns="0" bIns="0" rtlCol="0">
            <a:noAutofit/>
          </a:bodyPr>
          <a:lstStyle/>
          <a:p>
            <a:pPr algn="ctr"/>
            <a:r>
              <a:rPr lang="da-DK" dirty="0" smtClean="0"/>
              <a:t>For mange patienter </a:t>
            </a:r>
            <a:r>
              <a:rPr lang="da-DK" dirty="0"/>
              <a:t>venter for længe på at få afklaring på deres symptomer og evt. videre forløb. </a:t>
            </a:r>
            <a:endParaRPr lang="da-DK" dirty="0" smtClean="0"/>
          </a:p>
        </p:txBody>
      </p:sp>
    </p:spTree>
    <p:extLst>
      <p:ext uri="{BB962C8B-B14F-4D97-AF65-F5344CB8AC3E}">
        <p14:creationId xmlns:p14="http://schemas.microsoft.com/office/powerpoint/2010/main" val="3027014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Overholdelse af udredningsretten K2 2017</a:t>
            </a:r>
            <a:endParaRPr lang="da-DK" dirty="0"/>
          </a:p>
        </p:txBody>
      </p:sp>
      <p:sp>
        <p:nvSpPr>
          <p:cNvPr id="4" name="Pladsholder til sidefod 3"/>
          <p:cNvSpPr>
            <a:spLocks noGrp="1"/>
          </p:cNvSpPr>
          <p:nvPr>
            <p:ph type="ftr" sz="quarter" idx="11"/>
          </p:nvPr>
        </p:nvSpPr>
        <p:spPr/>
        <p:txBody>
          <a:bodyPr/>
          <a:lstStyle/>
          <a:p>
            <a:r>
              <a:rPr lang="da-DK" dirty="0"/>
              <a:t>Task Force for udredningsret</a:t>
            </a:r>
          </a:p>
        </p:txBody>
      </p:sp>
      <p:sp>
        <p:nvSpPr>
          <p:cNvPr id="5" name="Pladsholder til slidenummer 4"/>
          <p:cNvSpPr>
            <a:spLocks noGrp="1"/>
          </p:cNvSpPr>
          <p:nvPr>
            <p:ph type="sldNum" sz="quarter" idx="12"/>
          </p:nvPr>
        </p:nvSpPr>
        <p:spPr/>
        <p:txBody>
          <a:bodyPr/>
          <a:lstStyle/>
          <a:p>
            <a:fld id="{667EC89C-17A0-4E64-A6D2-B825673CEEDF}" type="slidenum">
              <a:rPr lang="da-DK" smtClean="0"/>
              <a:t>4</a:t>
            </a:fld>
            <a:endParaRPr lang="da-DK" dirty="0"/>
          </a:p>
        </p:txBody>
      </p:sp>
      <p:sp>
        <p:nvSpPr>
          <p:cNvPr id="7" name="Pladsholder til tekst 6"/>
          <p:cNvSpPr>
            <a:spLocks noGrp="1"/>
          </p:cNvSpPr>
          <p:nvPr>
            <p:ph type="body" sz="quarter" idx="14"/>
          </p:nvPr>
        </p:nvSpPr>
        <p:spPr/>
        <p:txBody>
          <a:bodyPr/>
          <a:lstStyle/>
          <a:p>
            <a:r>
              <a:rPr lang="da-DK" dirty="0"/>
              <a:t>Hospitalsdirektør Bente Ourø </a:t>
            </a:r>
            <a:r>
              <a:rPr lang="da-DK" dirty="0" smtClean="0"/>
              <a:t>Rørth</a:t>
            </a:r>
            <a:endParaRPr lang="da-DK" dirty="0"/>
          </a:p>
        </p:txBody>
      </p:sp>
      <p:pic>
        <p:nvPicPr>
          <p:cNvPr id="17" name="Billede 16"/>
          <p:cNvPicPr>
            <a:picLocks noChangeAspect="1"/>
          </p:cNvPicPr>
          <p:nvPr/>
        </p:nvPicPr>
        <p:blipFill>
          <a:blip r:embed="rId3"/>
          <a:stretch>
            <a:fillRect/>
          </a:stretch>
        </p:blipFill>
        <p:spPr>
          <a:xfrm>
            <a:off x="1347099" y="2016186"/>
            <a:ext cx="7733574" cy="4290364"/>
          </a:xfrm>
          <a:prstGeom prst="rect">
            <a:avLst/>
          </a:prstGeom>
        </p:spPr>
      </p:pic>
    </p:spTree>
    <p:extLst>
      <p:ext uri="{BB962C8B-B14F-4D97-AF65-F5344CB8AC3E}">
        <p14:creationId xmlns:p14="http://schemas.microsoft.com/office/powerpoint/2010/main" val="18367085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Udfordringer</a:t>
            </a:r>
            <a:endParaRPr lang="da-DK" dirty="0"/>
          </a:p>
        </p:txBody>
      </p:sp>
      <p:sp>
        <p:nvSpPr>
          <p:cNvPr id="4" name="Pladsholder til sidefod 3"/>
          <p:cNvSpPr>
            <a:spLocks noGrp="1"/>
          </p:cNvSpPr>
          <p:nvPr>
            <p:ph type="ftr" sz="quarter" idx="11"/>
          </p:nvPr>
        </p:nvSpPr>
        <p:spPr/>
        <p:txBody>
          <a:bodyPr/>
          <a:lstStyle/>
          <a:p>
            <a:r>
              <a:rPr lang="da-DK" dirty="0"/>
              <a:t>Task Force for udredningsret</a:t>
            </a:r>
          </a:p>
        </p:txBody>
      </p:sp>
      <p:sp>
        <p:nvSpPr>
          <p:cNvPr id="5" name="Pladsholder til slidenummer 4"/>
          <p:cNvSpPr>
            <a:spLocks noGrp="1"/>
          </p:cNvSpPr>
          <p:nvPr>
            <p:ph type="sldNum" sz="quarter" idx="12"/>
          </p:nvPr>
        </p:nvSpPr>
        <p:spPr/>
        <p:txBody>
          <a:bodyPr/>
          <a:lstStyle/>
          <a:p>
            <a:fld id="{667EC89C-17A0-4E64-A6D2-B825673CEEDF}" type="slidenum">
              <a:rPr lang="da-DK" smtClean="0"/>
              <a:t>5</a:t>
            </a:fld>
            <a:endParaRPr lang="da-DK" dirty="0"/>
          </a:p>
        </p:txBody>
      </p:sp>
      <p:sp>
        <p:nvSpPr>
          <p:cNvPr id="7" name="Pladsholder til tekst 6"/>
          <p:cNvSpPr>
            <a:spLocks noGrp="1"/>
          </p:cNvSpPr>
          <p:nvPr>
            <p:ph type="body" sz="quarter" idx="14"/>
          </p:nvPr>
        </p:nvSpPr>
        <p:spPr/>
        <p:txBody>
          <a:bodyPr/>
          <a:lstStyle/>
          <a:p>
            <a:r>
              <a:rPr lang="da-DK" dirty="0"/>
              <a:t>Hospitalsdirektør Bente Ourø </a:t>
            </a:r>
            <a:r>
              <a:rPr lang="da-DK" dirty="0" smtClean="0"/>
              <a:t>Rørth</a:t>
            </a:r>
            <a:endParaRPr lang="da-DK" dirty="0"/>
          </a:p>
        </p:txBody>
      </p:sp>
      <p:sp>
        <p:nvSpPr>
          <p:cNvPr id="3" name="Pladsholder til indhold 2"/>
          <p:cNvSpPr>
            <a:spLocks noGrp="1"/>
          </p:cNvSpPr>
          <p:nvPr>
            <p:ph sz="quarter" idx="13"/>
          </p:nvPr>
        </p:nvSpPr>
        <p:spPr>
          <a:xfrm>
            <a:off x="1375974" y="2149741"/>
            <a:ext cx="7091363" cy="3160713"/>
          </a:xfrm>
        </p:spPr>
        <p:txBody>
          <a:bodyPr/>
          <a:lstStyle/>
          <a:p>
            <a:r>
              <a:rPr lang="da-DK" dirty="0" smtClean="0"/>
              <a:t>Mangelfuld registrering</a:t>
            </a:r>
          </a:p>
          <a:p>
            <a:r>
              <a:rPr lang="da-DK" dirty="0" smtClean="0"/>
              <a:t>Uens visitation og registrering </a:t>
            </a:r>
          </a:p>
          <a:p>
            <a:r>
              <a:rPr lang="da-DK" dirty="0" smtClean="0"/>
              <a:t>Kultur og manglende klinisk meningsfuldhed</a:t>
            </a:r>
          </a:p>
          <a:p>
            <a:r>
              <a:rPr lang="da-DK" dirty="0" smtClean="0"/>
              <a:t>Manglende kapacitet, herunder speciallægemangel</a:t>
            </a:r>
          </a:p>
          <a:p>
            <a:endParaRPr lang="da-DK" dirty="0"/>
          </a:p>
        </p:txBody>
      </p:sp>
    </p:spTree>
    <p:extLst>
      <p:ext uri="{BB962C8B-B14F-4D97-AF65-F5344CB8AC3E}">
        <p14:creationId xmlns:p14="http://schemas.microsoft.com/office/powerpoint/2010/main" val="38668592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Task Force for udredningsret</a:t>
            </a:r>
            <a:endParaRPr lang="da-DK" dirty="0"/>
          </a:p>
        </p:txBody>
      </p:sp>
      <p:sp>
        <p:nvSpPr>
          <p:cNvPr id="4" name="Pladsholder til sidefod 3"/>
          <p:cNvSpPr>
            <a:spLocks noGrp="1"/>
          </p:cNvSpPr>
          <p:nvPr>
            <p:ph type="ftr" sz="quarter" idx="11"/>
          </p:nvPr>
        </p:nvSpPr>
        <p:spPr/>
        <p:txBody>
          <a:bodyPr/>
          <a:lstStyle/>
          <a:p>
            <a:r>
              <a:rPr lang="da-DK" dirty="0"/>
              <a:t>Task Force for udredningsret</a:t>
            </a:r>
          </a:p>
        </p:txBody>
      </p:sp>
      <p:sp>
        <p:nvSpPr>
          <p:cNvPr id="5" name="Pladsholder til slidenummer 4"/>
          <p:cNvSpPr>
            <a:spLocks noGrp="1"/>
          </p:cNvSpPr>
          <p:nvPr>
            <p:ph type="sldNum" sz="quarter" idx="12"/>
          </p:nvPr>
        </p:nvSpPr>
        <p:spPr/>
        <p:txBody>
          <a:bodyPr/>
          <a:lstStyle/>
          <a:p>
            <a:fld id="{667EC89C-17A0-4E64-A6D2-B825673CEEDF}" type="slidenum">
              <a:rPr lang="da-DK" smtClean="0"/>
              <a:t>6</a:t>
            </a:fld>
            <a:endParaRPr lang="da-DK" dirty="0"/>
          </a:p>
        </p:txBody>
      </p:sp>
      <p:sp>
        <p:nvSpPr>
          <p:cNvPr id="7" name="Pladsholder til tekst 6"/>
          <p:cNvSpPr>
            <a:spLocks noGrp="1"/>
          </p:cNvSpPr>
          <p:nvPr>
            <p:ph type="body" sz="quarter" idx="14"/>
          </p:nvPr>
        </p:nvSpPr>
        <p:spPr/>
        <p:txBody>
          <a:bodyPr/>
          <a:lstStyle/>
          <a:p>
            <a:r>
              <a:rPr lang="da-DK" dirty="0"/>
              <a:t>Hospitalsdirektør Bente Ourø </a:t>
            </a:r>
            <a:r>
              <a:rPr lang="da-DK" dirty="0" smtClean="0"/>
              <a:t>Rørth</a:t>
            </a:r>
            <a:endParaRPr lang="da-DK" dirty="0"/>
          </a:p>
        </p:txBody>
      </p:sp>
      <p:sp>
        <p:nvSpPr>
          <p:cNvPr id="3" name="Pladsholder til indhold 2"/>
          <p:cNvSpPr>
            <a:spLocks noGrp="1"/>
          </p:cNvSpPr>
          <p:nvPr>
            <p:ph sz="quarter" idx="13"/>
          </p:nvPr>
        </p:nvSpPr>
        <p:spPr>
          <a:xfrm>
            <a:off x="1375974" y="2149741"/>
            <a:ext cx="7091363" cy="3160713"/>
          </a:xfrm>
        </p:spPr>
        <p:txBody>
          <a:bodyPr/>
          <a:lstStyle/>
          <a:p>
            <a:r>
              <a:rPr lang="da-DK" dirty="0" smtClean="0"/>
              <a:t>Repræsentanter fra hospitalsledelserne og administrationen </a:t>
            </a:r>
          </a:p>
          <a:p>
            <a:r>
              <a:rPr lang="da-DK" dirty="0" smtClean="0"/>
              <a:t>2 hovedspørgsmål i Task </a:t>
            </a:r>
            <a:r>
              <a:rPr lang="da-DK" dirty="0"/>
              <a:t>F</a:t>
            </a:r>
            <a:r>
              <a:rPr lang="da-DK" dirty="0" smtClean="0"/>
              <a:t>orce: </a:t>
            </a:r>
          </a:p>
          <a:p>
            <a:pPr lvl="1"/>
            <a:r>
              <a:rPr lang="da-DK" dirty="0" smtClean="0"/>
              <a:t>Hvordan kan vi få korrekt registrering af udredningsret?</a:t>
            </a:r>
          </a:p>
          <a:p>
            <a:pPr lvl="1"/>
            <a:r>
              <a:rPr lang="da-DK" dirty="0" smtClean="0"/>
              <a:t>Hvad skal der til for, at vi får en bedre overholdelse?</a:t>
            </a:r>
          </a:p>
          <a:p>
            <a:r>
              <a:rPr lang="da-DK" dirty="0" smtClean="0"/>
              <a:t>Tæt opfølgning med data på alle hospitalsafdelinger</a:t>
            </a:r>
          </a:p>
          <a:p>
            <a:r>
              <a:rPr lang="da-DK" dirty="0" smtClean="0"/>
              <a:t>Erfaringsudveksling mellem hospitaler</a:t>
            </a:r>
            <a:endParaRPr lang="da-DK" dirty="0"/>
          </a:p>
        </p:txBody>
      </p:sp>
    </p:spTree>
    <p:extLst>
      <p:ext uri="{BB962C8B-B14F-4D97-AF65-F5344CB8AC3E}">
        <p14:creationId xmlns:p14="http://schemas.microsoft.com/office/powerpoint/2010/main" val="33434175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a-DK" dirty="0" smtClean="0"/>
              <a:t>Handlinger i Task </a:t>
            </a:r>
            <a:r>
              <a:rPr lang="da-DK" dirty="0"/>
              <a:t>F</a:t>
            </a:r>
            <a:r>
              <a:rPr lang="da-DK" dirty="0" smtClean="0"/>
              <a:t>orce</a:t>
            </a:r>
            <a:endParaRPr lang="da-DK" dirty="0"/>
          </a:p>
        </p:txBody>
      </p:sp>
      <p:sp>
        <p:nvSpPr>
          <p:cNvPr id="4" name="Pladsholder til sidefod 3"/>
          <p:cNvSpPr>
            <a:spLocks noGrp="1"/>
          </p:cNvSpPr>
          <p:nvPr>
            <p:ph type="ftr" sz="quarter" idx="11"/>
          </p:nvPr>
        </p:nvSpPr>
        <p:spPr/>
        <p:txBody>
          <a:bodyPr/>
          <a:lstStyle/>
          <a:p>
            <a:r>
              <a:rPr lang="da-DK" dirty="0"/>
              <a:t>Task Force for udredningsret</a:t>
            </a:r>
          </a:p>
        </p:txBody>
      </p:sp>
      <p:sp>
        <p:nvSpPr>
          <p:cNvPr id="5" name="Pladsholder til slidenummer 4"/>
          <p:cNvSpPr>
            <a:spLocks noGrp="1"/>
          </p:cNvSpPr>
          <p:nvPr>
            <p:ph type="sldNum" sz="quarter" idx="12"/>
          </p:nvPr>
        </p:nvSpPr>
        <p:spPr/>
        <p:txBody>
          <a:bodyPr/>
          <a:lstStyle/>
          <a:p>
            <a:fld id="{667EC89C-17A0-4E64-A6D2-B825673CEEDF}" type="slidenum">
              <a:rPr lang="da-DK" smtClean="0"/>
              <a:t>7</a:t>
            </a:fld>
            <a:endParaRPr lang="da-DK" dirty="0"/>
          </a:p>
        </p:txBody>
      </p:sp>
      <p:sp>
        <p:nvSpPr>
          <p:cNvPr id="6" name="Pladsholder til indhold 5"/>
          <p:cNvSpPr>
            <a:spLocks noGrp="1"/>
          </p:cNvSpPr>
          <p:nvPr>
            <p:ph sz="quarter" idx="13"/>
          </p:nvPr>
        </p:nvSpPr>
        <p:spPr/>
        <p:txBody>
          <a:bodyPr/>
          <a:lstStyle/>
          <a:p>
            <a:r>
              <a:rPr lang="da-DK" dirty="0" smtClean="0"/>
              <a:t>Opfølgning på undervisning på hospitalerne</a:t>
            </a:r>
          </a:p>
          <a:p>
            <a:r>
              <a:rPr lang="da-DK" dirty="0" smtClean="0"/>
              <a:t>Drøftelse af visitation og registreringsudfordringer i udvalgte sundhedsfaglige råd</a:t>
            </a:r>
          </a:p>
          <a:p>
            <a:r>
              <a:rPr lang="da-DK" dirty="0" smtClean="0"/>
              <a:t>Undersøgelse af betydning af udeblivelser</a:t>
            </a:r>
          </a:p>
          <a:p>
            <a:r>
              <a:rPr lang="da-DK" dirty="0" smtClean="0"/>
              <a:t>Ledelsesfokus på hospitalerne</a:t>
            </a:r>
            <a:endParaRPr lang="da-DK" dirty="0"/>
          </a:p>
        </p:txBody>
      </p:sp>
      <p:sp>
        <p:nvSpPr>
          <p:cNvPr id="7" name="Pladsholder til tekst 6"/>
          <p:cNvSpPr>
            <a:spLocks noGrp="1"/>
          </p:cNvSpPr>
          <p:nvPr>
            <p:ph type="body" sz="quarter" idx="14"/>
          </p:nvPr>
        </p:nvSpPr>
        <p:spPr/>
        <p:txBody>
          <a:bodyPr/>
          <a:lstStyle/>
          <a:p>
            <a:r>
              <a:rPr lang="da-DK" dirty="0"/>
              <a:t>Hospitalsdirektør Bente Ourø Rørth</a:t>
            </a:r>
          </a:p>
          <a:p>
            <a:endParaRPr lang="da-DK" dirty="0"/>
          </a:p>
        </p:txBody>
      </p:sp>
    </p:spTree>
    <p:extLst>
      <p:ext uri="{BB962C8B-B14F-4D97-AF65-F5344CB8AC3E}">
        <p14:creationId xmlns:p14="http://schemas.microsoft.com/office/powerpoint/2010/main" val="4209477374"/>
      </p:ext>
    </p:extLst>
  </p:cSld>
  <p:clrMapOvr>
    <a:masterClrMapping/>
  </p:clrMapOvr>
</p:sld>
</file>

<file path=ppt/theme/theme1.xml><?xml version="1.0" encoding="utf-8"?>
<a:theme xmlns:a="http://schemas.openxmlformats.org/drawingml/2006/main" name="REGION H Hospital PowerPoint Skabelon_DKfinal">
  <a:themeElements>
    <a:clrScheme name="REGION H Hospital">
      <a:dk1>
        <a:srgbClr val="333333"/>
      </a:dk1>
      <a:lt1>
        <a:srgbClr val="FFFFFF"/>
      </a:lt1>
      <a:dk2>
        <a:srgbClr val="575757"/>
      </a:dk2>
      <a:lt2>
        <a:srgbClr val="CCEBFA"/>
      </a:lt2>
      <a:accent1>
        <a:srgbClr val="99D7F6"/>
      </a:accent1>
      <a:accent2>
        <a:srgbClr val="333333"/>
      </a:accent2>
      <a:accent3>
        <a:srgbClr val="4DB9EF"/>
      </a:accent3>
      <a:accent4>
        <a:srgbClr val="666666"/>
      </a:accent4>
      <a:accent5>
        <a:srgbClr val="19A5EA"/>
      </a:accent5>
      <a:accent6>
        <a:srgbClr val="999999"/>
      </a:accent6>
      <a:hlink>
        <a:srgbClr val="0086CC"/>
      </a:hlink>
      <a:folHlink>
        <a:srgbClr val="808080"/>
      </a:folHlink>
    </a:clrScheme>
    <a:fontScheme name="RegionH">
      <a:majorFont>
        <a:latin typeface="Arial"/>
        <a:ea typeface=""/>
        <a:cs typeface=""/>
      </a:majorFont>
      <a:minorFont>
        <a:latin typeface="Arial"/>
        <a:ea typeface=""/>
        <a:cs typeface=""/>
      </a:minorFont>
    </a:fontScheme>
    <a:fmtScheme name="Kont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1F4A60"/>
        </a:solidFill>
        <a:ln w="9525">
          <a:solidFill>
            <a:srgbClr val="1F4A60"/>
          </a:solidFill>
        </a:ln>
      </a:spPr>
      <a:bodyPr lIns="0" tIns="0" rIns="0" bIns="0" rtlCol="0" anchor="ctr"/>
      <a:lstStyle>
        <a:defPPr algn="ctr">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rgbClr val="1F293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defRPr dirty="0" err="1" smtClean="0"/>
        </a:defPPr>
      </a:lstStyle>
    </a:txDef>
  </a:objectDefaults>
  <a:extraClrSchemeLst/>
  <a:extLst>
    <a:ext uri="{05A4C25C-085E-4340-85A3-A5531E510DB2}">
      <thm15:themeFamily xmlns:thm15="http://schemas.microsoft.com/office/thememl/2012/main" name="REGION H PowerPoint Skabelon_DK.potx" id="{26986A75-4BB5-4C20-9DD6-E823FDD01161}" vid="{1F3D9A04-036F-41B4-8EF4-D6B3C5EA408C}"/>
    </a:ext>
  </a:extLst>
</a:theme>
</file>

<file path=ppt/theme/theme2.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Kont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ont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ont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5FD734A40FCF9246BCA34E4F49B89111" ma:contentTypeVersion="10" ma:contentTypeDescription="Opret et nyt dokument." ma:contentTypeScope="" ma:versionID="83a14611b57389b9de98ea121e44390c">
  <xsd:schema xmlns:xsd="http://www.w3.org/2001/XMLSchema" xmlns:xs="http://www.w3.org/2001/XMLSchema" xmlns:p="http://schemas.microsoft.com/office/2006/metadata/properties" xmlns:ns1="http://schemas.microsoft.com/sharepoint/v3" xmlns:ns2="a845764b-f903-4397-8c48-009c1016805e" xmlns:ns3="http://schemas.microsoft.com/sharepoint/v3/fields" xmlns:ns4="d73a9d81-321b-4cbd-a95f-cff51f7456e9" targetNamespace="http://schemas.microsoft.com/office/2006/metadata/properties" ma:root="true" ma:fieldsID="3ecca0e653f0b042a0efb15468017ec2" ns1:_="" ns2:_="" ns3:_="" ns4:_="">
    <xsd:import namespace="http://schemas.microsoft.com/sharepoint/v3"/>
    <xsd:import namespace="a845764b-f903-4397-8c48-009c1016805e"/>
    <xsd:import namespace="http://schemas.microsoft.com/sharepoint/v3/fields"/>
    <xsd:import namespace="d73a9d81-321b-4cbd-a95f-cff51f7456e9"/>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element ref="ns2:gfe03cefe5bf4e6dba229fd7d6f6a99c" minOccurs="0"/>
                <xsd:element ref="ns2:TaxCatchAll" minOccurs="0"/>
                <xsd:element ref="ns2:dd386d2074254fe98dbdc7b398d39e1d" minOccurs="0"/>
                <xsd:element ref="ns2:l8452ac6c6bb4fd595ba6432097935d3" minOccurs="0"/>
                <xsd:element ref="ns3:wic_System_Copyright" minOccurs="0"/>
                <xsd:element ref="ns4:RightsOfUse2"/>
                <xsd:element ref="ns2:Samtykkenummer" minOccurs="0"/>
                <xsd:element ref="ns2:Samtykkenummer_x0020__x0028_EKSTRA_x0020_FELT_x0029_" minOccurs="0"/>
                <xsd:element ref="ns2:Sidst_x0020_opdateret" minOccurs="0"/>
                <xsd:element ref="ns2:Dokumenttype" minOccurs="0"/>
                <xsd:element ref="ns2:Yderligere_x0020_inform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tartdato for planlægning" ma:description="Startdato for planlægning er en webstedskolonne, der blev oprettet vha. publiceringsfunktionen. Den bruges til at angive den dato og det klokkeslæt, hvor denne side først vil være synlig for besøgende på webstedet." ma:hidden="true" ma:internalName="PublishingStartDate">
      <xsd:simpleType>
        <xsd:restriction base="dms:Unknown"/>
      </xsd:simpleType>
    </xsd:element>
    <xsd:element name="PublishingExpirationDate" ma:index="12" nillable="true" ma:displayName="Slutdato for planlægning" ma:description="Slutdato for planlægning er en webstedskolonne, der blev oprettet vha. publiceringsfunktionen. Den bruges til at angive den dato og det klokkeslæt, hvor denne side ikke længere vil være synlig for besøgende på webstedet."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845764b-f903-4397-8c48-009c1016805e" elementFormDefault="qualified">
    <xsd:import namespace="http://schemas.microsoft.com/office/2006/documentManagement/types"/>
    <xsd:import namespace="http://schemas.microsoft.com/office/infopath/2007/PartnerControls"/>
    <xsd:element name="_dlc_DocId" ma:index="8" nillable="true" ma:displayName="Værdi for dokument-id" ma:description="Værdien af det dokument-id, der er tildelt dette element." ma:internalName="_dlc_DocId" ma:readOnly="true">
      <xsd:simpleType>
        <xsd:restriction base="dms:Text"/>
      </xsd:simpleType>
    </xsd:element>
    <xsd:element name="_dlc_DocIdUrl" ma:index="9" nillable="true" ma:displayName="Dokument-id" ma:description="Permanent link til dette dok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gfe03cefe5bf4e6dba229fd7d6f6a99c" ma:index="14" nillable="true" ma:taxonomy="true" ma:internalName="gfe03cefe5bf4e6dba229fd7d6f6a99c" ma:taxonomyFieldName="taggedtags" ma:displayName="Emneord" ma:fieldId="{0fe03cef-e5bf-4e6d-ba22-9fd7d6f6a99c}" ma:taxonomyMulti="true" ma:sspId="b335dc01-0bcb-4bbd-8ab2-2c7581a3c65b" ma:termSetId="d9ed31b2-1a12-4439-8d9a-3a6454bf9bc8" ma:anchorId="00000000-0000-0000-0000-000000000000" ma:open="true" ma:isKeyword="false">
      <xsd:complexType>
        <xsd:sequence>
          <xsd:element ref="pc:Terms" minOccurs="0" maxOccurs="1"/>
        </xsd:sequence>
      </xsd:complexType>
    </xsd:element>
    <xsd:element name="TaxCatchAll" ma:index="15" nillable="true" ma:displayName="Taxonomy Catch All Column" ma:description="" ma:hidden="true" ma:list="{7fd17bcd-72c9-4a54-a992-2221d2942f6a}" ma:internalName="TaxCatchAll" ma:showField="CatchAllData" ma:web="a845764b-f903-4397-8c48-009c1016805e">
      <xsd:complexType>
        <xsd:complexContent>
          <xsd:extension base="dms:MultiChoiceLookup">
            <xsd:sequence>
              <xsd:element name="Value" type="dms:Lookup" maxOccurs="unbounded" minOccurs="0" nillable="true"/>
            </xsd:sequence>
          </xsd:extension>
        </xsd:complexContent>
      </xsd:complexType>
    </xsd:element>
    <xsd:element name="dd386d2074254fe98dbdc7b398d39e1d" ma:index="17" nillable="true" ma:taxonomy="true" ma:internalName="dd386d2074254fe98dbdc7b398d39e1d" ma:taxonomyFieldName="division" ma:displayName="Virksomhed" ma:fieldId="{dd386d20-7425-4fe9-8dbd-c7b398d39e1d}" ma:sspId="b335dc01-0bcb-4bbd-8ab2-2c7581a3c65b" ma:termSetId="21ff0452-a813-4667-834b-2b1a3f341dda" ma:anchorId="00000000-0000-0000-0000-000000000000" ma:open="true" ma:isKeyword="false">
      <xsd:complexType>
        <xsd:sequence>
          <xsd:element ref="pc:Terms" minOccurs="0" maxOccurs="1"/>
        </xsd:sequence>
      </xsd:complexType>
    </xsd:element>
    <xsd:element name="l8452ac6c6bb4fd595ba6432097935d3" ma:index="19" nillable="true" ma:taxonomy="true" ma:internalName="l8452ac6c6bb4fd595ba6432097935d3" ma:taxonomyFieldName="unit" ma:displayName="Enhed" ma:fieldId="{58452ac6-c6bb-4fd5-95ba-6432097935d3}" ma:sspId="b335dc01-0bcb-4bbd-8ab2-2c7581a3c65b" ma:termSetId="b8e18aba-abaa-48d4-b0c3-8c4aae54e1fc" ma:anchorId="6ad943e9-7252-4475-a438-b479850e58f1" ma:open="true" ma:isKeyword="false">
      <xsd:complexType>
        <xsd:sequence>
          <xsd:element ref="pc:Terms" minOccurs="0" maxOccurs="1"/>
        </xsd:sequence>
      </xsd:complexType>
    </xsd:element>
    <xsd:element name="Samtykkenummer" ma:index="22" nillable="true" ma:displayName="Samtykkenummer" ma:description="Her skrives det syv cifrede dokumentnummer samtykket har i Workzone, Hvis der er flere numre tilknyttet til billedet adskilles de med semikolon. &#10;Hvis der er tale om et situationsbillede - skrives &quot;Situationsbillede&quot;. &#10;Hvis der er tale om et billede fra Colourbox - skrives &quot;Colourbox&quot;.&#10;OBS: Der er plads til 31 samtykkenumre i feltet (inkl. semikolon)." ma:internalName="Samtykkenummer">
      <xsd:simpleType>
        <xsd:restriction base="dms:Note">
          <xsd:maxLength value="255"/>
        </xsd:restriction>
      </xsd:simpleType>
    </xsd:element>
    <xsd:element name="Samtykkenummer_x0020__x0028_EKSTRA_x0020_FELT_x0029_" ma:index="23" nillable="true" ma:displayName="Samtykkenummer (EKSTRA FELT)" ma:description="Brug kun dette felt, hvis der skal sættes flere end 31 samtykkenumre på et dokument eller billede.&#10;OBS: Der er plads til 31 samtykkenumre i feltet (inkl. semikolon)." ma:internalName="Samtykkenummer_x0020__x0028_EKSTRA_x0020_FELT_x0029_">
      <xsd:simpleType>
        <xsd:restriction base="dms:Note">
          <xsd:maxLength value="255"/>
        </xsd:restriction>
      </xsd:simpleType>
    </xsd:element>
    <xsd:element name="Sidst_x0020_opdateret" ma:index="24" nillable="true" ma:displayName="Sidst opdateret" ma:format="DateOnly" ma:internalName="Sidst_x0020_opdateret">
      <xsd:simpleType>
        <xsd:restriction base="dms:DateTime"/>
      </xsd:simpleType>
    </xsd:element>
    <xsd:element name="Dokumenttype" ma:index="25" nillable="true" ma:displayName="Dokumenttype" ma:format="Dropdown" ma:internalName="Dokumenttype">
      <xsd:simpleType>
        <xsd:restriction base="dms:Choice">
          <xsd:enumeration value="Vejledning"/>
          <xsd:enumeration value="Formular"/>
          <xsd:enumeration value="Præsentation"/>
          <xsd:enumeration value="Andet"/>
        </xsd:restriction>
      </xsd:simpleType>
    </xsd:element>
    <xsd:element name="Yderligere_x0020_information" ma:index="26" nillable="true" ma:displayName="Yderligere information" ma:internalName="Yderligere_x0020_information">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0"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3a9d81-321b-4cbd-a95f-cff51f7456e9" elementFormDefault="qualified">
    <xsd:import namespace="http://schemas.microsoft.com/office/2006/documentManagement/types"/>
    <xsd:import namespace="http://schemas.microsoft.com/office/infopath/2007/PartnerControls"/>
    <xsd:element name="RightsOfUse2" ma:index="21" ma:displayName="Brugsret" ma:default="Fri afbenyttelse" ma:internalName="RightsOfUse2">
      <xsd:simpleType>
        <xsd:union memberTypes="dms:Text">
          <xsd:simpleType>
            <xsd:restriction base="dms:Choice">
              <xsd:enumeration value="Fri afbenyttelse"/>
              <xsd:enumeration value="Kun intranet"/>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dhol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dd386d2074254fe98dbdc7b398d39e1d xmlns="a845764b-f903-4397-8c48-009c1016805e">
      <Terms xmlns="http://schemas.microsoft.com/office/infopath/2007/PartnerControls"/>
    </dd386d2074254fe98dbdc7b398d39e1d>
    <gfe03cefe5bf4e6dba229fd7d6f6a99c xmlns="a845764b-f903-4397-8c48-009c1016805e">
      <Terms xmlns="http://schemas.microsoft.com/office/infopath/2007/PartnerControls"/>
    </gfe03cefe5bf4e6dba229fd7d6f6a99c>
    <PublishingExpirationDate xmlns="http://schemas.microsoft.com/sharepoint/v3" xsi:nil="true"/>
    <RightsOfUse2 xmlns="d73a9d81-321b-4cbd-a95f-cff51f7456e9">Fri afbenyttelse</RightsOfUse2>
    <PublishingStartDate xmlns="http://schemas.microsoft.com/sharepoint/v3" xsi:nil="true"/>
    <TaxCatchAll xmlns="a845764b-f903-4397-8c48-009c1016805e"/>
    <l8452ac6c6bb4fd595ba6432097935d3 xmlns="a845764b-f903-4397-8c48-009c1016805e">
      <Terms xmlns="http://schemas.microsoft.com/office/infopath/2007/PartnerControls"/>
    </l8452ac6c6bb4fd595ba6432097935d3>
    <wic_System_Copyright xmlns="http://schemas.microsoft.com/sharepoint/v3/fields" xsi:nil="true"/>
    <_dlc_DocId xmlns="a845764b-f903-4397-8c48-009c1016805e">HREGIONH-2089-4334</_dlc_DocId>
    <_dlc_DocIdUrl xmlns="a845764b-f903-4397-8c48-009c1016805e">
      <Url>https://www.regionh.dk/politik/nye-moeder/_layouts/15/DocIdRedir.aspx?ID=HREGIONH-2089-4334</Url>
      <Description>HREGIONH-2089-4334</Description>
    </_dlc_DocIdUrl>
    <Samtykkenummer xmlns="a845764b-f903-4397-8c48-009c1016805e" xsi:nil="true"/>
    <Samtykkenummer_x0020__x0028_EKSTRA_x0020_FELT_x0029_ xmlns="a845764b-f903-4397-8c48-009c1016805e" xsi:nil="true"/>
    <Sidst_x0020_opdateret xmlns="a845764b-f903-4397-8c48-009c1016805e" xsi:nil="true"/>
    <Dokumenttype xmlns="a845764b-f903-4397-8c48-009c1016805e" xsi:nil="true"/>
    <Yderligere_x0020_information xmlns="a845764b-f903-4397-8c48-009c1016805e" xsi:nil="true"/>
  </documentManagement>
</p:properties>
</file>

<file path=customXml/itemProps1.xml><?xml version="1.0" encoding="utf-8"?>
<ds:datastoreItem xmlns:ds="http://schemas.openxmlformats.org/officeDocument/2006/customXml" ds:itemID="{36FB0786-C4B4-4938-9D21-01194726857D}"/>
</file>

<file path=customXml/itemProps2.xml><?xml version="1.0" encoding="utf-8"?>
<ds:datastoreItem xmlns:ds="http://schemas.openxmlformats.org/officeDocument/2006/customXml" ds:itemID="{3ADA2E67-C8C5-4857-8B11-A81001956B44}"/>
</file>

<file path=customXml/itemProps3.xml><?xml version="1.0" encoding="utf-8"?>
<ds:datastoreItem xmlns:ds="http://schemas.openxmlformats.org/officeDocument/2006/customXml" ds:itemID="{1085BCE9-4C62-4596-959F-DA55D312F54D}"/>
</file>

<file path=customXml/itemProps4.xml><?xml version="1.0" encoding="utf-8"?>
<ds:datastoreItem xmlns:ds="http://schemas.openxmlformats.org/officeDocument/2006/customXml" ds:itemID="{7022DFDC-6F30-4D04-898F-0A65C6AAC7FB}"/>
</file>

<file path=docProps/app.xml><?xml version="1.0" encoding="utf-8"?>
<Properties xmlns="http://schemas.openxmlformats.org/officeDocument/2006/extended-properties" xmlns:vt="http://schemas.openxmlformats.org/officeDocument/2006/docPropsVTypes">
  <Template>Nordsjællands Hospital</Template>
  <TotalTime>0</TotalTime>
  <Words>294</Words>
  <Application>Microsoft Office PowerPoint</Application>
  <PresentationFormat>Skærmshow (4:3)</PresentationFormat>
  <Paragraphs>57</Paragraphs>
  <Slides>7</Slides>
  <Notes>7</Notes>
  <HiddenSlides>0</HiddenSlides>
  <MMClips>0</MMClips>
  <ScaleCrop>false</ScaleCrop>
  <HeadingPairs>
    <vt:vector size="6" baseType="variant">
      <vt:variant>
        <vt:lpstr>Benyttede skrifttyper</vt:lpstr>
      </vt:variant>
      <vt:variant>
        <vt:i4>3</vt:i4>
      </vt:variant>
      <vt:variant>
        <vt:lpstr>Tema</vt:lpstr>
      </vt:variant>
      <vt:variant>
        <vt:i4>1</vt:i4>
      </vt:variant>
      <vt:variant>
        <vt:lpstr>Slidetitler</vt:lpstr>
      </vt:variant>
      <vt:variant>
        <vt:i4>7</vt:i4>
      </vt:variant>
    </vt:vector>
  </HeadingPairs>
  <TitlesOfParts>
    <vt:vector size="11" baseType="lpstr">
      <vt:lpstr>Arial</vt:lpstr>
      <vt:lpstr>Calibri</vt:lpstr>
      <vt:lpstr>Verdana</vt:lpstr>
      <vt:lpstr>REGION H Hospital PowerPoint Skabelon_DKfinal</vt:lpstr>
      <vt:lpstr> Task Force for  udredningsret  Møde i Sundhedsudvalget d. 28. november 2017</vt:lpstr>
      <vt:lpstr>Hvad siger loven?</vt:lpstr>
      <vt:lpstr>Resultater af udredningsretten</vt:lpstr>
      <vt:lpstr>Overholdelse af udredningsretten K2 2017</vt:lpstr>
      <vt:lpstr>Udfordringer</vt:lpstr>
      <vt:lpstr>Task Force for udredningsret</vt:lpstr>
      <vt:lpstr>Handlinger i Task Force</vt:lpstr>
    </vt:vector>
  </TitlesOfParts>
  <Manager/>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2017-10-05T08:52:04Z</dcterms:created>
  <dcterms:modified xsi:type="dcterms:W3CDTF">2017-11-28T11:33:59Z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by:">
    <vt:lpwstr>www.skabelondesign.dk</vt:lpwstr>
  </property>
  <property fmtid="{D5CDD505-2E9C-101B-9397-08002B2CF9AE}" pid="3" name="ContentTypeId">
    <vt:lpwstr>0x0101005FD734A40FCF9246BCA34E4F49B89111</vt:lpwstr>
  </property>
  <property fmtid="{D5CDD505-2E9C-101B-9397-08002B2CF9AE}" pid="4" name="_dlc_DocIdItemGuid">
    <vt:lpwstr>427aec18-bb60-444c-8d11-f2c2bfe8482d</vt:lpwstr>
  </property>
  <property fmtid="{D5CDD505-2E9C-101B-9397-08002B2CF9AE}" pid="5" name="unit">
    <vt:lpwstr/>
  </property>
  <property fmtid="{D5CDD505-2E9C-101B-9397-08002B2CF9AE}" pid="6" name="taggedtags">
    <vt:lpwstr/>
  </property>
  <property fmtid="{D5CDD505-2E9C-101B-9397-08002B2CF9AE}" pid="7" name="division">
    <vt:lpwstr/>
  </property>
</Properties>
</file>